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96"/>
  </p:notesMasterIdLst>
  <p:sldIdLst>
    <p:sldId id="256" r:id="rId2"/>
    <p:sldId id="682" r:id="rId3"/>
    <p:sldId id="725" r:id="rId4"/>
    <p:sldId id="684" r:id="rId5"/>
    <p:sldId id="727" r:id="rId6"/>
    <p:sldId id="728" r:id="rId7"/>
    <p:sldId id="729" r:id="rId8"/>
    <p:sldId id="685" r:id="rId9"/>
    <p:sldId id="726" r:id="rId10"/>
    <p:sldId id="750" r:id="rId11"/>
    <p:sldId id="751" r:id="rId12"/>
    <p:sldId id="689" r:id="rId13"/>
    <p:sldId id="690" r:id="rId14"/>
    <p:sldId id="691" r:id="rId15"/>
    <p:sldId id="692" r:id="rId16"/>
    <p:sldId id="688" r:id="rId17"/>
    <p:sldId id="687" r:id="rId18"/>
    <p:sldId id="730" r:id="rId19"/>
    <p:sldId id="694" r:id="rId20"/>
    <p:sldId id="695" r:id="rId21"/>
    <p:sldId id="257" r:id="rId22"/>
    <p:sldId id="731" r:id="rId23"/>
    <p:sldId id="612" r:id="rId24"/>
    <p:sldId id="752" r:id="rId25"/>
    <p:sldId id="733" r:id="rId26"/>
    <p:sldId id="735" r:id="rId27"/>
    <p:sldId id="739" r:id="rId28"/>
    <p:sldId id="738" r:id="rId29"/>
    <p:sldId id="736" r:id="rId30"/>
    <p:sldId id="740" r:id="rId31"/>
    <p:sldId id="737" r:id="rId32"/>
    <p:sldId id="741" r:id="rId33"/>
    <p:sldId id="742" r:id="rId34"/>
    <p:sldId id="758" r:id="rId35"/>
    <p:sldId id="757" r:id="rId36"/>
    <p:sldId id="743" r:id="rId37"/>
    <p:sldId id="749" r:id="rId38"/>
    <p:sldId id="732" r:id="rId39"/>
    <p:sldId id="734" r:id="rId40"/>
    <p:sldId id="748" r:id="rId41"/>
    <p:sldId id="756" r:id="rId42"/>
    <p:sldId id="759" r:id="rId43"/>
    <p:sldId id="753" r:id="rId44"/>
    <p:sldId id="761" r:id="rId45"/>
    <p:sldId id="745" r:id="rId46"/>
    <p:sldId id="747" r:id="rId47"/>
    <p:sldId id="765" r:id="rId48"/>
    <p:sldId id="766" r:id="rId49"/>
    <p:sldId id="744" r:id="rId50"/>
    <p:sldId id="775" r:id="rId51"/>
    <p:sldId id="777" r:id="rId52"/>
    <p:sldId id="760" r:id="rId53"/>
    <p:sldId id="764" r:id="rId54"/>
    <p:sldId id="620" r:id="rId55"/>
    <p:sldId id="621" r:id="rId56"/>
    <p:sldId id="622" r:id="rId57"/>
    <p:sldId id="763" r:id="rId58"/>
    <p:sldId id="778" r:id="rId59"/>
    <p:sldId id="779" r:id="rId60"/>
    <p:sldId id="802" r:id="rId61"/>
    <p:sldId id="776" r:id="rId62"/>
    <p:sldId id="767" r:id="rId63"/>
    <p:sldId id="770" r:id="rId64"/>
    <p:sldId id="772" r:id="rId65"/>
    <p:sldId id="364" r:id="rId66"/>
    <p:sldId id="773" r:id="rId67"/>
    <p:sldId id="774" r:id="rId68"/>
    <p:sldId id="803" r:id="rId69"/>
    <p:sldId id="783" r:id="rId70"/>
    <p:sldId id="805" r:id="rId71"/>
    <p:sldId id="801" r:id="rId72"/>
    <p:sldId id="807" r:id="rId73"/>
    <p:sldId id="786" r:id="rId74"/>
    <p:sldId id="791" r:id="rId75"/>
    <p:sldId id="790" r:id="rId76"/>
    <p:sldId id="792" r:id="rId77"/>
    <p:sldId id="793" r:id="rId78"/>
    <p:sldId id="794" r:id="rId79"/>
    <p:sldId id="795" r:id="rId80"/>
    <p:sldId id="796" r:id="rId81"/>
    <p:sldId id="797" r:id="rId82"/>
    <p:sldId id="762" r:id="rId83"/>
    <p:sldId id="800" r:id="rId84"/>
    <p:sldId id="804" r:id="rId85"/>
    <p:sldId id="782" r:id="rId86"/>
    <p:sldId id="785" r:id="rId87"/>
    <p:sldId id="789" r:id="rId88"/>
    <p:sldId id="787" r:id="rId89"/>
    <p:sldId id="788" r:id="rId90"/>
    <p:sldId id="754" r:id="rId91"/>
    <p:sldId id="799" r:id="rId92"/>
    <p:sldId id="755" r:id="rId93"/>
    <p:sldId id="780" r:id="rId94"/>
    <p:sldId id="318" r:id="rId95"/>
  </p:sldIdLst>
  <p:sldSz cx="9144000" cy="5143500" type="screen16x9"/>
  <p:notesSz cx="6858000" cy="9144000"/>
  <p:embeddedFontLst>
    <p:embeddedFont>
      <p:font typeface="Arvo" panose="020B0604020202020204" charset="0"/>
      <p:regular r:id="rId97"/>
      <p:bold r:id="rId98"/>
      <p:italic r:id="rId99"/>
      <p:boldItalic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Comic Sans MS" panose="030F0702030302020204" pitchFamily="66" charset="0"/>
      <p:regular r:id="rId105"/>
      <p:bold r:id="rId106"/>
      <p:italic r:id="rId107"/>
      <p:boldItalic r:id="rId108"/>
    </p:embeddedFont>
    <p:embeddedFont>
      <p:font typeface="Roboto" panose="020B0604020202020204" charset="0"/>
      <p:regular r:id="rId109"/>
      <p:bold r:id="rId110"/>
      <p:italic r:id="rId111"/>
      <p:boldItalic r:id="rId112"/>
    </p:embeddedFont>
    <p:embeddedFont>
      <p:font typeface="Roboto Condensed" panose="020B0604020202020204" charset="0"/>
      <p:regular r:id="rId113"/>
      <p:bold r:id="rId114"/>
      <p:italic r:id="rId115"/>
      <p:boldItalic r:id="rId116"/>
    </p:embeddedFont>
    <p:embeddedFont>
      <p:font typeface="Roboto Condensed Light" panose="020B0604020202020204" charset="0"/>
      <p:regular r:id="rId117"/>
      <p:bold r:id="rId118"/>
      <p:italic r:id="rId119"/>
      <p:boldItalic r:id="rId1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B32B2-A44E-4DE9-A3D9-DEDB9B674971}" v="212" dt="2019-10-14T22:07:05.737"/>
    <p1510:client id="{9A8807AA-32CC-4F7F-875F-46BF72399465}" v="664" dt="2019-10-14T15:49:28.738"/>
    <p1510:client id="{D23D1AE9-2B9C-489A-8BFC-8751FFFAC0D2}" v="38" dt="2019-10-14T16:04:19.899"/>
  </p1510:revLst>
</p1510:revInfo>
</file>

<file path=ppt/tableStyles.xml><?xml version="1.0" encoding="utf-8"?>
<a:tblStyleLst xmlns:a="http://schemas.openxmlformats.org/drawingml/2006/main" def="{C94F4935-FABF-47D6-A0D8-9F221B3F1899}">
  <a:tblStyle styleId="{C94F4935-FABF-47D6-A0D8-9F221B3F18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6.fntdata"/><Relationship Id="rId16" Type="http://schemas.openxmlformats.org/officeDocument/2006/relationships/slide" Target="slides/slide15.xml"/><Relationship Id="rId107" Type="http://schemas.openxmlformats.org/officeDocument/2006/relationships/font" Target="fonts/font1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6.fntdata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113" Type="http://schemas.openxmlformats.org/officeDocument/2006/relationships/font" Target="fonts/font17.fntdata"/><Relationship Id="rId118" Type="http://schemas.openxmlformats.org/officeDocument/2006/relationships/font" Target="fonts/font22.fntdata"/><Relationship Id="rId12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116" Type="http://schemas.openxmlformats.org/officeDocument/2006/relationships/font" Target="fonts/font20.fntdata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1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0.fntdata"/><Relationship Id="rId114" Type="http://schemas.openxmlformats.org/officeDocument/2006/relationships/font" Target="fonts/font18.fntdata"/><Relationship Id="rId119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120" Type="http://schemas.openxmlformats.org/officeDocument/2006/relationships/font" Target="fonts/font24.fntdata"/><Relationship Id="rId125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4.fntdata"/><Relationship Id="rId115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 Ibert Bittencourt" userId="2435d0bca294c310" providerId="LiveId" clId="{9A8807AA-32CC-4F7F-875F-46BF72399465}"/>
    <pc:docChg chg="undo custSel addSld delSld modSld sldOrd">
      <pc:chgData name="Ig Ibert Bittencourt" userId="2435d0bca294c310" providerId="LiveId" clId="{9A8807AA-32CC-4F7F-875F-46BF72399465}" dt="2019-10-14T15:49:28.738" v="1456"/>
      <pc:docMkLst>
        <pc:docMk/>
      </pc:docMkLst>
      <pc:sldChg chg="ord">
        <pc:chgData name="Ig Ibert Bittencourt" userId="2435d0bca294c310" providerId="LiveId" clId="{9A8807AA-32CC-4F7F-875F-46BF72399465}" dt="2019-10-14T10:33:02.958" v="552"/>
        <pc:sldMkLst>
          <pc:docMk/>
          <pc:sldMk cId="0" sldId="257"/>
        </pc:sldMkLst>
      </pc:sldChg>
      <pc:sldChg chg="addSp delSp modSp add del modAnim">
        <pc:chgData name="Ig Ibert Bittencourt" userId="2435d0bca294c310" providerId="LiveId" clId="{9A8807AA-32CC-4F7F-875F-46BF72399465}" dt="2019-10-14T14:28:22.717" v="1161" actId="2696"/>
        <pc:sldMkLst>
          <pc:docMk/>
          <pc:sldMk cId="0" sldId="271"/>
        </pc:sldMkLst>
        <pc:spChg chg="add del mod">
          <ac:chgData name="Ig Ibert Bittencourt" userId="2435d0bca294c310" providerId="LiveId" clId="{9A8807AA-32CC-4F7F-875F-46BF72399465}" dt="2019-10-14T14:27:45.763" v="1155" actId="478"/>
          <ac:spMkLst>
            <pc:docMk/>
            <pc:sldMk cId="0" sldId="271"/>
            <ac:spMk id="45" creationId="{DF073171-15E3-4CF8-8798-82F7C8197390}"/>
          </ac:spMkLst>
        </pc:spChg>
        <pc:spChg chg="mod">
          <ac:chgData name="Ig Ibert Bittencourt" userId="2435d0bca294c310" providerId="LiveId" clId="{9A8807AA-32CC-4F7F-875F-46BF72399465}" dt="2019-10-14T06:12:05.707" v="258" actId="1076"/>
          <ac:spMkLst>
            <pc:docMk/>
            <pc:sldMk cId="0" sldId="271"/>
            <ac:spMk id="47" creationId="{F7EB76BE-7A2A-4CF0-867D-4185C4A1F52A}"/>
          </ac:spMkLst>
        </pc:spChg>
        <pc:spChg chg="del">
          <ac:chgData name="Ig Ibert Bittencourt" userId="2435d0bca294c310" providerId="LiveId" clId="{9A8807AA-32CC-4F7F-875F-46BF72399465}" dt="2019-10-14T06:11:35.146" v="256" actId="478"/>
          <ac:spMkLst>
            <pc:docMk/>
            <pc:sldMk cId="0" sldId="271"/>
            <ac:spMk id="54" creationId="{DB6CA6D2-88F2-40DF-B6F2-2AD59A41A79B}"/>
          </ac:spMkLst>
        </pc:spChg>
        <pc:spChg chg="mod">
          <ac:chgData name="Ig Ibert Bittencourt" userId="2435d0bca294c310" providerId="LiveId" clId="{9A8807AA-32CC-4F7F-875F-46BF72399465}" dt="2019-10-14T06:12:05.707" v="258" actId="1076"/>
          <ac:spMkLst>
            <pc:docMk/>
            <pc:sldMk cId="0" sldId="271"/>
            <ac:spMk id="407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06:12:21.909" v="260" actId="14100"/>
          <ac:spMkLst>
            <pc:docMk/>
            <pc:sldMk cId="0" sldId="271"/>
            <ac:spMk id="409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06:12:21.909" v="260" actId="14100"/>
          <ac:spMkLst>
            <pc:docMk/>
            <pc:sldMk cId="0" sldId="271"/>
            <ac:spMk id="411" creationId="{00000000-0000-0000-0000-000000000000}"/>
          </ac:spMkLst>
        </pc:spChg>
        <pc:grpChg chg="del mod">
          <ac:chgData name="Ig Ibert Bittencourt" userId="2435d0bca294c310" providerId="LiveId" clId="{9A8807AA-32CC-4F7F-875F-46BF72399465}" dt="2019-10-14T14:27:38.980" v="1153" actId="478"/>
          <ac:grpSpMkLst>
            <pc:docMk/>
            <pc:sldMk cId="0" sldId="271"/>
            <ac:grpSpMk id="27" creationId="{65757727-6D64-4B25-8C88-EAF7C2B4FBE0}"/>
          </ac:grpSpMkLst>
        </pc:grpChg>
        <pc:grpChg chg="add del mod">
          <ac:chgData name="Ig Ibert Bittencourt" userId="2435d0bca294c310" providerId="LiveId" clId="{9A8807AA-32CC-4F7F-875F-46BF72399465}" dt="2019-10-14T14:27:48.183" v="1156" actId="478"/>
          <ac:grpSpMkLst>
            <pc:docMk/>
            <pc:sldMk cId="0" sldId="271"/>
            <ac:grpSpMk id="39" creationId="{6F7CF721-8E43-4C60-993E-629E698FEA0F}"/>
          </ac:grpSpMkLst>
        </pc:grpChg>
        <pc:grpChg chg="del">
          <ac:chgData name="Ig Ibert Bittencourt" userId="2435d0bca294c310" providerId="LiveId" clId="{9A8807AA-32CC-4F7F-875F-46BF72399465}" dt="2019-10-14T06:11:26.500" v="254" actId="478"/>
          <ac:grpSpMkLst>
            <pc:docMk/>
            <pc:sldMk cId="0" sldId="271"/>
            <ac:grpSpMk id="48" creationId="{BE248F6E-BD0F-4A80-8ADD-F6BA5A61F785}"/>
          </ac:grpSpMkLst>
        </pc:grpChg>
        <pc:grpChg chg="del mod">
          <ac:chgData name="Ig Ibert Bittencourt" userId="2435d0bca294c310" providerId="LiveId" clId="{9A8807AA-32CC-4F7F-875F-46BF72399465}" dt="2019-10-14T14:27:51.945" v="1158" actId="478"/>
          <ac:grpSpMkLst>
            <pc:docMk/>
            <pc:sldMk cId="0" sldId="271"/>
            <ac:grpSpMk id="389" creationId="{00000000-0000-0000-0000-000000000000}"/>
          </ac:grpSpMkLst>
        </pc:grpChg>
        <pc:grpChg chg="del mod">
          <ac:chgData name="Ig Ibert Bittencourt" userId="2435d0bca294c310" providerId="LiveId" clId="{9A8807AA-32CC-4F7F-875F-46BF72399465}" dt="2019-10-14T14:27:49.949" v="1157" actId="478"/>
          <ac:grpSpMkLst>
            <pc:docMk/>
            <pc:sldMk cId="0" sldId="271"/>
            <ac:grpSpMk id="395" creationId="{00000000-0000-0000-0000-000000000000}"/>
          </ac:grpSpMkLst>
        </pc:grpChg>
        <pc:grpChg chg="del mod">
          <ac:chgData name="Ig Ibert Bittencourt" userId="2435d0bca294c310" providerId="LiveId" clId="{9A8807AA-32CC-4F7F-875F-46BF72399465}" dt="2019-10-14T14:28:01.357" v="1160" actId="478"/>
          <ac:grpSpMkLst>
            <pc:docMk/>
            <pc:sldMk cId="0" sldId="271"/>
            <ac:grpSpMk id="401" creationId="{00000000-0000-0000-0000-000000000000}"/>
          </ac:grpSpMkLst>
        </pc:grpChg>
      </pc:sldChg>
      <pc:sldChg chg="add del">
        <pc:chgData name="Ig Ibert Bittencourt" userId="2435d0bca294c310" providerId="LiveId" clId="{9A8807AA-32CC-4F7F-875F-46BF72399465}" dt="2019-10-14T14:18:47.726" v="1038" actId="2696"/>
        <pc:sldMkLst>
          <pc:docMk/>
          <pc:sldMk cId="1104496148" sldId="287"/>
        </pc:sldMkLst>
      </pc:sldChg>
      <pc:sldChg chg="add del">
        <pc:chgData name="Ig Ibert Bittencourt" userId="2435d0bca294c310" providerId="LiveId" clId="{9A8807AA-32CC-4F7F-875F-46BF72399465}" dt="2019-10-14T10:45:44.177" v="721" actId="2696"/>
        <pc:sldMkLst>
          <pc:docMk/>
          <pc:sldMk cId="1900475516" sldId="323"/>
        </pc:sldMkLst>
      </pc:sldChg>
      <pc:sldChg chg="modSp add del ord modAnim">
        <pc:chgData name="Ig Ibert Bittencourt" userId="2435d0bca294c310" providerId="LiveId" clId="{9A8807AA-32CC-4F7F-875F-46BF72399465}" dt="2019-10-14T15:23:08.613" v="1324" actId="2696"/>
        <pc:sldMkLst>
          <pc:docMk/>
          <pc:sldMk cId="941680738" sldId="335"/>
        </pc:sldMkLst>
        <pc:spChg chg="mod">
          <ac:chgData name="Ig Ibert Bittencourt" userId="2435d0bca294c310" providerId="LiveId" clId="{9A8807AA-32CC-4F7F-875F-46BF72399465}" dt="2019-10-14T14:24:44.184" v="1132" actId="20577"/>
          <ac:spMkLst>
            <pc:docMk/>
            <pc:sldMk cId="941680738" sldId="335"/>
            <ac:spMk id="3" creationId="{182CC5AE-F493-3A44-9B93-EBC58C8D6C53}"/>
          </ac:spMkLst>
        </pc:spChg>
        <pc:spChg chg="mod">
          <ac:chgData name="Ig Ibert Bittencourt" userId="2435d0bca294c310" providerId="LiveId" clId="{9A8807AA-32CC-4F7F-875F-46BF72399465}" dt="2019-10-14T14:20:25.572" v="1044" actId="5793"/>
          <ac:spMkLst>
            <pc:docMk/>
            <pc:sldMk cId="941680738" sldId="335"/>
            <ac:spMk id="34" creationId="{85DC98BA-285E-7340-891C-D178E359006E}"/>
          </ac:spMkLst>
        </pc:spChg>
        <pc:spChg chg="mod">
          <ac:chgData name="Ig Ibert Bittencourt" userId="2435d0bca294c310" providerId="LiveId" clId="{9A8807AA-32CC-4F7F-875F-46BF72399465}" dt="2019-10-14T14:20:50.070" v="1058" actId="20577"/>
          <ac:spMkLst>
            <pc:docMk/>
            <pc:sldMk cId="941680738" sldId="335"/>
            <ac:spMk id="42" creationId="{23D97AA4-35B1-3347-AF2D-EA890D0EAE39}"/>
          </ac:spMkLst>
        </pc:spChg>
        <pc:spChg chg="mod">
          <ac:chgData name="Ig Ibert Bittencourt" userId="2435d0bca294c310" providerId="LiveId" clId="{9A8807AA-32CC-4F7F-875F-46BF72399465}" dt="2019-10-14T14:21:14.353" v="1074" actId="20577"/>
          <ac:spMkLst>
            <pc:docMk/>
            <pc:sldMk cId="941680738" sldId="335"/>
            <ac:spMk id="45" creationId="{6FC7C0CF-1FD6-3544-9DF0-5E1ED2AA1223}"/>
          </ac:spMkLst>
        </pc:spChg>
        <pc:spChg chg="mod">
          <ac:chgData name="Ig Ibert Bittencourt" userId="2435d0bca294c310" providerId="LiveId" clId="{9A8807AA-32CC-4F7F-875F-46BF72399465}" dt="2019-10-14T14:24:17.077" v="1091" actId="20577"/>
          <ac:spMkLst>
            <pc:docMk/>
            <pc:sldMk cId="941680738" sldId="335"/>
            <ac:spMk id="48" creationId="{745B9BB0-A910-0446-A7FA-148E9C0E3EE8}"/>
          </ac:spMkLst>
        </pc:spChg>
        <pc:spChg chg="mod">
          <ac:chgData name="Ig Ibert Bittencourt" userId="2435d0bca294c310" providerId="LiveId" clId="{9A8807AA-32CC-4F7F-875F-46BF72399465}" dt="2019-10-14T14:22:18.380" v="1088" actId="20577"/>
          <ac:spMkLst>
            <pc:docMk/>
            <pc:sldMk cId="941680738" sldId="335"/>
            <ac:spMk id="51" creationId="{BD667A7E-DE03-1E42-A8BC-73C5259DDC0D}"/>
          </ac:spMkLst>
        </pc:spChg>
        <pc:spChg chg="mod">
          <ac:chgData name="Ig Ibert Bittencourt" userId="2435d0bca294c310" providerId="LiveId" clId="{9A8807AA-32CC-4F7F-875F-46BF72399465}" dt="2019-10-14T14:21:47.975" v="1082" actId="20577"/>
          <ac:spMkLst>
            <pc:docMk/>
            <pc:sldMk cId="941680738" sldId="335"/>
            <ac:spMk id="54" creationId="{177CD602-69CC-3C41-971A-1C65E813118E}"/>
          </ac:spMkLst>
        </pc:spChg>
        <pc:spChg chg="mod">
          <ac:chgData name="Ig Ibert Bittencourt" userId="2435d0bca294c310" providerId="LiveId" clId="{9A8807AA-32CC-4F7F-875F-46BF72399465}" dt="2019-10-14T14:22:00.280" v="1085" actId="20577"/>
          <ac:spMkLst>
            <pc:docMk/>
            <pc:sldMk cId="941680738" sldId="335"/>
            <ac:spMk id="57" creationId="{C7005A50-BAE1-FE46-8E05-30FFE3CD7106}"/>
          </ac:spMkLst>
        </pc:spChg>
        <pc:spChg chg="mod">
          <ac:chgData name="Ig Ibert Bittencourt" userId="2435d0bca294c310" providerId="LiveId" clId="{9A8807AA-32CC-4F7F-875F-46BF72399465}" dt="2019-10-14T14:24:35.326" v="1114" actId="20577"/>
          <ac:spMkLst>
            <pc:docMk/>
            <pc:sldMk cId="941680738" sldId="335"/>
            <ac:spMk id="60" creationId="{4E73C272-17F9-444C-A279-F1CB7AEE2470}"/>
          </ac:spMkLst>
        </pc:spChg>
        <pc:spChg chg="mod">
          <ac:chgData name="Ig Ibert Bittencourt" userId="2435d0bca294c310" providerId="LiveId" clId="{9A8807AA-32CC-4F7F-875F-46BF72399465}" dt="2019-10-14T14:20:40.465" v="1047" actId="20577"/>
          <ac:spMkLst>
            <pc:docMk/>
            <pc:sldMk cId="941680738" sldId="335"/>
            <ac:spMk id="63" creationId="{4B7B7699-A038-1740-9F3B-9196537970A3}"/>
          </ac:spMkLst>
        </pc:spChg>
        <pc:grpChg chg="mod">
          <ac:chgData name="Ig Ibert Bittencourt" userId="2435d0bca294c310" providerId="LiveId" clId="{9A8807AA-32CC-4F7F-875F-46BF72399465}" dt="2019-10-14T14:20:18.704" v="1040"/>
          <ac:grpSpMkLst>
            <pc:docMk/>
            <pc:sldMk cId="941680738" sldId="335"/>
            <ac:grpSpMk id="30" creationId="{E6FA3645-695A-B047-9C82-27AFF8DFC14A}"/>
          </ac:grpSpMkLst>
        </pc:grpChg>
        <pc:grpChg chg="mod">
          <ac:chgData name="Ig Ibert Bittencourt" userId="2435d0bca294c310" providerId="LiveId" clId="{9A8807AA-32CC-4F7F-875F-46BF72399465}" dt="2019-10-14T14:24:13.841" v="1089"/>
          <ac:grpSpMkLst>
            <pc:docMk/>
            <pc:sldMk cId="941680738" sldId="335"/>
            <ac:grpSpMk id="47" creationId="{89DB2E98-4249-634F-93FA-6256506E7DE8}"/>
          </ac:grpSpMkLst>
        </pc:grpChg>
        <pc:grpChg chg="mod">
          <ac:chgData name="Ig Ibert Bittencourt" userId="2435d0bca294c310" providerId="LiveId" clId="{9A8807AA-32CC-4F7F-875F-46BF72399465}" dt="2019-10-14T14:21:36.642" v="1075"/>
          <ac:grpSpMkLst>
            <pc:docMk/>
            <pc:sldMk cId="941680738" sldId="335"/>
            <ac:grpSpMk id="53" creationId="{DDA075DB-7C05-2446-AB40-DA2ECCAC27E7}"/>
          </ac:grpSpMkLst>
        </pc:grpChg>
        <pc:grpChg chg="mod">
          <ac:chgData name="Ig Ibert Bittencourt" userId="2435d0bca294c310" providerId="LiveId" clId="{9A8807AA-32CC-4F7F-875F-46BF72399465}" dt="2019-10-14T14:21:57.129" v="1083"/>
          <ac:grpSpMkLst>
            <pc:docMk/>
            <pc:sldMk cId="941680738" sldId="335"/>
            <ac:grpSpMk id="56" creationId="{5F173EF3-3369-7A42-B570-FECA0031293C}"/>
          </ac:grpSpMkLst>
        </pc:grpChg>
        <pc:grpChg chg="mod">
          <ac:chgData name="Ig Ibert Bittencourt" userId="2435d0bca294c310" providerId="LiveId" clId="{9A8807AA-32CC-4F7F-875F-46BF72399465}" dt="2019-10-14T14:20:36.473" v="1045"/>
          <ac:grpSpMkLst>
            <pc:docMk/>
            <pc:sldMk cId="941680738" sldId="335"/>
            <ac:grpSpMk id="62" creationId="{D8CB4624-7411-5C45-9BF8-3E3355158E29}"/>
          </ac:grpSpMkLst>
        </pc:grpChg>
      </pc:sldChg>
      <pc:sldChg chg="addSp delSp modSp add del">
        <pc:chgData name="Ig Ibert Bittencourt" userId="2435d0bca294c310" providerId="LiveId" clId="{9A8807AA-32CC-4F7F-875F-46BF72399465}" dt="2019-10-14T10:40:02.235" v="702" actId="2696"/>
        <pc:sldMkLst>
          <pc:docMk/>
          <pc:sldMk cId="796488354" sldId="378"/>
        </pc:sldMkLst>
        <pc:spChg chg="mod">
          <ac:chgData name="Ig Ibert Bittencourt" userId="2435d0bca294c310" providerId="LiveId" clId="{9A8807AA-32CC-4F7F-875F-46BF72399465}" dt="2019-10-14T10:39:05.473" v="693" actId="20577"/>
          <ac:spMkLst>
            <pc:docMk/>
            <pc:sldMk cId="796488354" sldId="378"/>
            <ac:spMk id="2" creationId="{FBA6B518-7CF5-C845-9E68-9B1D19E724D2}"/>
          </ac:spMkLst>
        </pc:spChg>
        <pc:spChg chg="mod">
          <ac:chgData name="Ig Ibert Bittencourt" userId="2435d0bca294c310" providerId="LiveId" clId="{9A8807AA-32CC-4F7F-875F-46BF72399465}" dt="2019-10-14T10:38:06.021" v="588" actId="20577"/>
          <ac:spMkLst>
            <pc:docMk/>
            <pc:sldMk cId="796488354" sldId="378"/>
            <ac:spMk id="64" creationId="{A18BE84F-153C-F146-B3E6-23F6F26B753A}"/>
          </ac:spMkLst>
        </pc:spChg>
        <pc:spChg chg="mod">
          <ac:chgData name="Ig Ibert Bittencourt" userId="2435d0bca294c310" providerId="LiveId" clId="{9A8807AA-32CC-4F7F-875F-46BF72399465}" dt="2019-10-14T10:38:11.376" v="597" actId="20577"/>
          <ac:spMkLst>
            <pc:docMk/>
            <pc:sldMk cId="796488354" sldId="378"/>
            <ac:spMk id="66" creationId="{D51FB12C-0974-3744-B8F3-EE0E634E5582}"/>
          </ac:spMkLst>
        </pc:spChg>
        <pc:spChg chg="mod">
          <ac:chgData name="Ig Ibert Bittencourt" userId="2435d0bca294c310" providerId="LiveId" clId="{9A8807AA-32CC-4F7F-875F-46BF72399465}" dt="2019-10-14T10:38:19.986" v="611" actId="20577"/>
          <ac:spMkLst>
            <pc:docMk/>
            <pc:sldMk cId="796488354" sldId="378"/>
            <ac:spMk id="68" creationId="{79CAFDCC-41FD-CF4B-801D-BB8FEAAD6B0E}"/>
          </ac:spMkLst>
        </pc:spChg>
        <pc:spChg chg="mod">
          <ac:chgData name="Ig Ibert Bittencourt" userId="2435d0bca294c310" providerId="LiveId" clId="{9A8807AA-32CC-4F7F-875F-46BF72399465}" dt="2019-10-14T10:38:28.664" v="621" actId="20577"/>
          <ac:spMkLst>
            <pc:docMk/>
            <pc:sldMk cId="796488354" sldId="378"/>
            <ac:spMk id="102" creationId="{AB20CAAF-B1D7-1543-BA01-9F309D27976B}"/>
          </ac:spMkLst>
        </pc:spChg>
        <pc:picChg chg="add del">
          <ac:chgData name="Ig Ibert Bittencourt" userId="2435d0bca294c310" providerId="LiveId" clId="{9A8807AA-32CC-4F7F-875F-46BF72399465}" dt="2019-10-14T10:37:49.187" v="577"/>
          <ac:picMkLst>
            <pc:docMk/>
            <pc:sldMk cId="796488354" sldId="378"/>
            <ac:picMk id="28" creationId="{09894776-B539-4D4A-9A66-4F1C059BAA45}"/>
          </ac:picMkLst>
        </pc:picChg>
      </pc:sldChg>
      <pc:sldChg chg="add del">
        <pc:chgData name="Ig Ibert Bittencourt" userId="2435d0bca294c310" providerId="LiveId" clId="{9A8807AA-32CC-4F7F-875F-46BF72399465}" dt="2019-10-14T06:03:20.346" v="122" actId="2696"/>
        <pc:sldMkLst>
          <pc:docMk/>
          <pc:sldMk cId="411523378" sldId="609"/>
        </pc:sldMkLst>
      </pc:sldChg>
      <pc:sldChg chg="add modTransition setBg">
        <pc:chgData name="Ig Ibert Bittencourt" userId="2435d0bca294c310" providerId="LiveId" clId="{9A8807AA-32CC-4F7F-875F-46BF72399465}" dt="2019-10-14T02:46:41.013" v="86"/>
        <pc:sldMkLst>
          <pc:docMk/>
          <pc:sldMk cId="1013302603" sldId="612"/>
        </pc:sldMkLst>
      </pc:sldChg>
      <pc:sldChg chg="modSp add">
        <pc:chgData name="Ig Ibert Bittencourt" userId="2435d0bca294c310" providerId="LiveId" clId="{9A8807AA-32CC-4F7F-875F-46BF72399465}" dt="2019-10-14T15:44:41.558" v="1370" actId="20577"/>
        <pc:sldMkLst>
          <pc:docMk/>
          <pc:sldMk cId="756276057" sldId="620"/>
        </pc:sldMkLst>
        <pc:spChg chg="mod">
          <ac:chgData name="Ig Ibert Bittencourt" userId="2435d0bca294c310" providerId="LiveId" clId="{9A8807AA-32CC-4F7F-875F-46BF72399465}" dt="2019-10-14T02:50:49.737" v="116" actId="1076"/>
          <ac:spMkLst>
            <pc:docMk/>
            <pc:sldMk cId="756276057" sldId="620"/>
            <ac:spMk id="19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5:44:41.558" v="1370" actId="20577"/>
          <ac:spMkLst>
            <pc:docMk/>
            <pc:sldMk cId="756276057" sldId="620"/>
            <ac:spMk id="20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02:50:55.475" v="117" actId="20577"/>
          <ac:spMkLst>
            <pc:docMk/>
            <pc:sldMk cId="756276057" sldId="620"/>
            <ac:spMk id="21" creationId="{00000000-0000-0000-0000-000000000000}"/>
          </ac:spMkLst>
        </pc:spChg>
      </pc:sldChg>
      <pc:sldChg chg="add">
        <pc:chgData name="Ig Ibert Bittencourt" userId="2435d0bca294c310" providerId="LiveId" clId="{9A8807AA-32CC-4F7F-875F-46BF72399465}" dt="2019-10-14T02:50:06.763" v="99"/>
        <pc:sldMkLst>
          <pc:docMk/>
          <pc:sldMk cId="2780837178" sldId="621"/>
        </pc:sldMkLst>
      </pc:sldChg>
      <pc:sldChg chg="add">
        <pc:chgData name="Ig Ibert Bittencourt" userId="2435d0bca294c310" providerId="LiveId" clId="{9A8807AA-32CC-4F7F-875F-46BF72399465}" dt="2019-10-14T02:50:06.763" v="99"/>
        <pc:sldMkLst>
          <pc:docMk/>
          <pc:sldMk cId="424903652" sldId="622"/>
        </pc:sldMkLst>
      </pc:sldChg>
      <pc:sldChg chg="add">
        <pc:chgData name="Ig Ibert Bittencourt" userId="2435d0bca294c310" providerId="LiveId" clId="{9A8807AA-32CC-4F7F-875F-46BF72399465}" dt="2019-10-14T01:10:45.457" v="0"/>
        <pc:sldMkLst>
          <pc:docMk/>
          <pc:sldMk cId="1485544457" sldId="682"/>
        </pc:sldMkLst>
      </pc:sldChg>
      <pc:sldChg chg="add">
        <pc:chgData name="Ig Ibert Bittencourt" userId="2435d0bca294c310" providerId="LiveId" clId="{9A8807AA-32CC-4F7F-875F-46BF72399465}" dt="2019-10-14T01:13:19.693" v="1"/>
        <pc:sldMkLst>
          <pc:docMk/>
          <pc:sldMk cId="3525502822" sldId="684"/>
        </pc:sldMkLst>
      </pc:sldChg>
      <pc:sldChg chg="addSp delSp modSp add">
        <pc:chgData name="Ig Ibert Bittencourt" userId="2435d0bca294c310" providerId="LiveId" clId="{9A8807AA-32CC-4F7F-875F-46BF72399465}" dt="2019-10-14T01:55:25.099" v="84" actId="478"/>
        <pc:sldMkLst>
          <pc:docMk/>
          <pc:sldMk cId="200748421" sldId="685"/>
        </pc:sldMkLst>
        <pc:spChg chg="add mod">
          <ac:chgData name="Ig Ibert Bittencourt" userId="2435d0bca294c310" providerId="LiveId" clId="{9A8807AA-32CC-4F7F-875F-46BF72399465}" dt="2019-10-14T01:55:21.533" v="83" actId="1076"/>
          <ac:spMkLst>
            <pc:docMk/>
            <pc:sldMk cId="200748421" sldId="685"/>
            <ac:spMk id="6" creationId="{C24E3505-877E-408E-9906-9DE33CE6222A}"/>
          </ac:spMkLst>
        </pc:spChg>
        <pc:spChg chg="del">
          <ac:chgData name="Ig Ibert Bittencourt" userId="2435d0bca294c310" providerId="LiveId" clId="{9A8807AA-32CC-4F7F-875F-46BF72399465}" dt="2019-10-14T01:55:25.099" v="84" actId="478"/>
          <ac:spMkLst>
            <pc:docMk/>
            <pc:sldMk cId="200748421" sldId="685"/>
            <ac:spMk id="14340" creationId="{00000000-0000-0000-0000-000000000000}"/>
          </ac:spMkLst>
        </pc:spChg>
        <pc:picChg chg="add mod">
          <ac:chgData name="Ig Ibert Bittencourt" userId="2435d0bca294c310" providerId="LiveId" clId="{9A8807AA-32CC-4F7F-875F-46BF72399465}" dt="2019-10-14T01:19:50.270" v="17" actId="14100"/>
          <ac:picMkLst>
            <pc:docMk/>
            <pc:sldMk cId="200748421" sldId="685"/>
            <ac:picMk id="1026" creationId="{9A21E8E4-5083-40C9-BAAE-926D99518919}"/>
          </ac:picMkLst>
        </pc:picChg>
        <pc:picChg chg="del">
          <ac:chgData name="Ig Ibert Bittencourt" userId="2435d0bca294c310" providerId="LiveId" clId="{9A8807AA-32CC-4F7F-875F-46BF72399465}" dt="2019-10-14T01:19:37.165" v="14" actId="478"/>
          <ac:picMkLst>
            <pc:docMk/>
            <pc:sldMk cId="200748421" sldId="685"/>
            <ac:picMk id="14339" creationId="{00000000-0000-0000-0000-000000000000}"/>
          </ac:picMkLst>
        </pc:picChg>
      </pc:sldChg>
      <pc:sldChg chg="add setBg">
        <pc:chgData name="Ig Ibert Bittencourt" userId="2435d0bca294c310" providerId="LiveId" clId="{9A8807AA-32CC-4F7F-875F-46BF72399465}" dt="2019-10-14T01:27:41.129" v="35"/>
        <pc:sldMkLst>
          <pc:docMk/>
          <pc:sldMk cId="415893952" sldId="687"/>
        </pc:sldMkLst>
      </pc:sldChg>
      <pc:sldChg chg="modSp add setBg">
        <pc:chgData name="Ig Ibert Bittencourt" userId="2435d0bca294c310" providerId="LiveId" clId="{9A8807AA-32CC-4F7F-875F-46BF72399465}" dt="2019-10-14T01:27:41.225" v="36" actId="27636"/>
        <pc:sldMkLst>
          <pc:docMk/>
          <pc:sldMk cId="370187548" sldId="688"/>
        </pc:sldMkLst>
        <pc:spChg chg="mod">
          <ac:chgData name="Ig Ibert Bittencourt" userId="2435d0bca294c310" providerId="LiveId" clId="{9A8807AA-32CC-4F7F-875F-46BF72399465}" dt="2019-10-14T01:27:41.225" v="36" actId="27636"/>
          <ac:spMkLst>
            <pc:docMk/>
            <pc:sldMk cId="370187548" sldId="688"/>
            <ac:spMk id="11" creationId="{00000000-0000-0000-0000-000000000000}"/>
          </ac:spMkLst>
        </pc:spChg>
      </pc:sldChg>
      <pc:sldChg chg="add">
        <pc:chgData name="Ig Ibert Bittencourt" userId="2435d0bca294c310" providerId="LiveId" clId="{9A8807AA-32CC-4F7F-875F-46BF72399465}" dt="2019-10-14T01:27:41.129" v="35"/>
        <pc:sldMkLst>
          <pc:docMk/>
          <pc:sldMk cId="3966506376" sldId="689"/>
        </pc:sldMkLst>
      </pc:sldChg>
      <pc:sldChg chg="add">
        <pc:chgData name="Ig Ibert Bittencourt" userId="2435d0bca294c310" providerId="LiveId" clId="{9A8807AA-32CC-4F7F-875F-46BF72399465}" dt="2019-10-14T01:27:41.129" v="35"/>
        <pc:sldMkLst>
          <pc:docMk/>
          <pc:sldMk cId="2172972231" sldId="690"/>
        </pc:sldMkLst>
      </pc:sldChg>
      <pc:sldChg chg="add">
        <pc:chgData name="Ig Ibert Bittencourt" userId="2435d0bca294c310" providerId="LiveId" clId="{9A8807AA-32CC-4F7F-875F-46BF72399465}" dt="2019-10-14T01:27:41.129" v="35"/>
        <pc:sldMkLst>
          <pc:docMk/>
          <pc:sldMk cId="2981520335" sldId="691"/>
        </pc:sldMkLst>
      </pc:sldChg>
      <pc:sldChg chg="add">
        <pc:chgData name="Ig Ibert Bittencourt" userId="2435d0bca294c310" providerId="LiveId" clId="{9A8807AA-32CC-4F7F-875F-46BF72399465}" dt="2019-10-14T01:27:41.129" v="35"/>
        <pc:sldMkLst>
          <pc:docMk/>
          <pc:sldMk cId="730326977" sldId="692"/>
        </pc:sldMkLst>
      </pc:sldChg>
      <pc:sldChg chg="add setBg">
        <pc:chgData name="Ig Ibert Bittencourt" userId="2435d0bca294c310" providerId="LiveId" clId="{9A8807AA-32CC-4F7F-875F-46BF72399465}" dt="2019-10-14T01:27:41.129" v="35"/>
        <pc:sldMkLst>
          <pc:docMk/>
          <pc:sldMk cId="1794126604" sldId="694"/>
        </pc:sldMkLst>
      </pc:sldChg>
      <pc:sldChg chg="add setBg">
        <pc:chgData name="Ig Ibert Bittencourt" userId="2435d0bca294c310" providerId="LiveId" clId="{9A8807AA-32CC-4F7F-875F-46BF72399465}" dt="2019-10-14T01:27:41.129" v="35"/>
        <pc:sldMkLst>
          <pc:docMk/>
          <pc:sldMk cId="122985652" sldId="695"/>
        </pc:sldMkLst>
      </pc:sldChg>
      <pc:sldChg chg="add setBg">
        <pc:chgData name="Ig Ibert Bittencourt" userId="2435d0bca294c310" providerId="LiveId" clId="{9A8807AA-32CC-4F7F-875F-46BF72399465}" dt="2019-10-14T01:14:02.726" v="2"/>
        <pc:sldMkLst>
          <pc:docMk/>
          <pc:sldMk cId="4259041264" sldId="725"/>
        </pc:sldMkLst>
      </pc:sldChg>
      <pc:sldChg chg="add ord">
        <pc:chgData name="Ig Ibert Bittencourt" userId="2435d0bca294c310" providerId="LiveId" clId="{9A8807AA-32CC-4F7F-875F-46BF72399465}" dt="2019-10-14T01:14:24.390" v="5"/>
        <pc:sldMkLst>
          <pc:docMk/>
          <pc:sldMk cId="1187846411" sldId="726"/>
        </pc:sldMkLst>
      </pc:sldChg>
      <pc:sldChg chg="addSp delSp modSp add">
        <pc:chgData name="Ig Ibert Bittencourt" userId="2435d0bca294c310" providerId="LiveId" clId="{9A8807AA-32CC-4F7F-875F-46BF72399465}" dt="2019-10-14T01:18:48.065" v="12" actId="962"/>
        <pc:sldMkLst>
          <pc:docMk/>
          <pc:sldMk cId="2181299274" sldId="727"/>
        </pc:sldMkLst>
        <pc:picChg chg="add mod">
          <ac:chgData name="Ig Ibert Bittencourt" userId="2435d0bca294c310" providerId="LiveId" clId="{9A8807AA-32CC-4F7F-875F-46BF72399465}" dt="2019-10-14T01:18:48.065" v="12" actId="962"/>
          <ac:picMkLst>
            <pc:docMk/>
            <pc:sldMk cId="2181299274" sldId="727"/>
            <ac:picMk id="3" creationId="{2A10EB7C-2B25-40FD-85E7-A09B5847AF28}"/>
          </ac:picMkLst>
        </pc:picChg>
        <pc:picChg chg="del">
          <ac:chgData name="Ig Ibert Bittencourt" userId="2435d0bca294c310" providerId="LiveId" clId="{9A8807AA-32CC-4F7F-875F-46BF72399465}" dt="2019-10-14T01:18:39.634" v="7" actId="478"/>
          <ac:picMkLst>
            <pc:docMk/>
            <pc:sldMk cId="2181299274" sldId="727"/>
            <ac:picMk id="13315" creationId="{00000000-0000-0000-0000-000000000000}"/>
          </ac:picMkLst>
        </pc:picChg>
      </pc:sldChg>
      <pc:sldChg chg="modSp add ord">
        <pc:chgData name="Ig Ibert Bittencourt" userId="2435d0bca294c310" providerId="LiveId" clId="{9A8807AA-32CC-4F7F-875F-46BF72399465}" dt="2019-10-14T01:55:07.296" v="62" actId="1037"/>
        <pc:sldMkLst>
          <pc:docMk/>
          <pc:sldMk cId="4256862246" sldId="728"/>
        </pc:sldMkLst>
        <pc:spChg chg="mod">
          <ac:chgData name="Ig Ibert Bittencourt" userId="2435d0bca294c310" providerId="LiveId" clId="{9A8807AA-32CC-4F7F-875F-46BF72399465}" dt="2019-10-14T01:55:07.296" v="62" actId="1037"/>
          <ac:spMkLst>
            <pc:docMk/>
            <pc:sldMk cId="4256862246" sldId="728"/>
            <ac:spMk id="14340" creationId="{00000000-0000-0000-0000-000000000000}"/>
          </ac:spMkLst>
        </pc:spChg>
      </pc:sldChg>
      <pc:sldChg chg="addSp delSp modSp add">
        <pc:chgData name="Ig Ibert Bittencourt" userId="2435d0bca294c310" providerId="LiveId" clId="{9A8807AA-32CC-4F7F-875F-46BF72399465}" dt="2019-10-14T01:55:09.801" v="63"/>
        <pc:sldMkLst>
          <pc:docMk/>
          <pc:sldMk cId="2105585925" sldId="729"/>
        </pc:sldMkLst>
        <pc:spChg chg="add">
          <ac:chgData name="Ig Ibert Bittencourt" userId="2435d0bca294c310" providerId="LiveId" clId="{9A8807AA-32CC-4F7F-875F-46BF72399465}" dt="2019-10-14T01:55:09.801" v="63"/>
          <ac:spMkLst>
            <pc:docMk/>
            <pc:sldMk cId="2105585925" sldId="729"/>
            <ac:spMk id="7" creationId="{56E10440-5602-43FA-AFA2-73481C83BF80}"/>
          </ac:spMkLst>
        </pc:spChg>
        <pc:picChg chg="add mod">
          <ac:chgData name="Ig Ibert Bittencourt" userId="2435d0bca294c310" providerId="LiveId" clId="{9A8807AA-32CC-4F7F-875F-46BF72399465}" dt="2019-10-14T01:21:31.915" v="31" actId="14100"/>
          <ac:picMkLst>
            <pc:docMk/>
            <pc:sldMk cId="2105585925" sldId="729"/>
            <ac:picMk id="3" creationId="{51E0E377-D876-4273-9D4A-B1103276ED75}"/>
          </ac:picMkLst>
        </pc:picChg>
        <pc:picChg chg="del">
          <ac:chgData name="Ig Ibert Bittencourt" userId="2435d0bca294c310" providerId="LiveId" clId="{9A8807AA-32CC-4F7F-875F-46BF72399465}" dt="2019-10-14T01:20:42.016" v="20" actId="478"/>
          <ac:picMkLst>
            <pc:docMk/>
            <pc:sldMk cId="2105585925" sldId="729"/>
            <ac:picMk id="14339" creationId="{00000000-0000-0000-0000-000000000000}"/>
          </ac:picMkLst>
        </pc:picChg>
      </pc:sldChg>
      <pc:sldChg chg="add setBg">
        <pc:chgData name="Ig Ibert Bittencourt" userId="2435d0bca294c310" providerId="LiveId" clId="{9A8807AA-32CC-4F7F-875F-46BF72399465}" dt="2019-10-14T01:27:41.129" v="35"/>
        <pc:sldMkLst>
          <pc:docMk/>
          <pc:sldMk cId="1293930771" sldId="730"/>
        </pc:sldMkLst>
      </pc:sldChg>
      <pc:sldChg chg="addSp delSp modSp add ord">
        <pc:chgData name="Ig Ibert Bittencourt" userId="2435d0bca294c310" providerId="LiveId" clId="{9A8807AA-32CC-4F7F-875F-46BF72399465}" dt="2019-10-14T07:18:56.288" v="514"/>
        <pc:sldMkLst>
          <pc:docMk/>
          <pc:sldMk cId="3279493920" sldId="731"/>
        </pc:sldMkLst>
        <pc:spChg chg="topLvl">
          <ac:chgData name="Ig Ibert Bittencourt" userId="2435d0bca294c310" providerId="LiveId" clId="{9A8807AA-32CC-4F7F-875F-46BF72399465}" dt="2019-10-14T01:41:04.340" v="40" actId="478"/>
          <ac:spMkLst>
            <pc:docMk/>
            <pc:sldMk cId="3279493920" sldId="731"/>
            <ac:spMk id="2" creationId="{00000000-0000-0000-0000-000000000000}"/>
          </ac:spMkLst>
        </pc:spChg>
        <pc:spChg chg="del topLvl">
          <ac:chgData name="Ig Ibert Bittencourt" userId="2435d0bca294c310" providerId="LiveId" clId="{9A8807AA-32CC-4F7F-875F-46BF72399465}" dt="2019-10-14T01:41:04.340" v="40" actId="478"/>
          <ac:spMkLst>
            <pc:docMk/>
            <pc:sldMk cId="3279493920" sldId="731"/>
            <ac:spMk id="7" creationId="{00000000-0000-0000-0000-000000000000}"/>
          </ac:spMkLst>
        </pc:spChg>
        <pc:grpChg chg="del mod">
          <ac:chgData name="Ig Ibert Bittencourt" userId="2435d0bca294c310" providerId="LiveId" clId="{9A8807AA-32CC-4F7F-875F-46BF72399465}" dt="2019-10-14T01:41:04.340" v="40" actId="478"/>
          <ac:grpSpMkLst>
            <pc:docMk/>
            <pc:sldMk cId="3279493920" sldId="731"/>
            <ac:grpSpMk id="3" creationId="{00000000-0000-0000-0000-000000000000}"/>
          </ac:grpSpMkLst>
        </pc:grpChg>
        <pc:picChg chg="add del">
          <ac:chgData name="Ig Ibert Bittencourt" userId="2435d0bca294c310" providerId="LiveId" clId="{9A8807AA-32CC-4F7F-875F-46BF72399465}" dt="2019-10-14T01:41:09.823" v="42"/>
          <ac:picMkLst>
            <pc:docMk/>
            <pc:sldMk cId="3279493920" sldId="731"/>
            <ac:picMk id="5" creationId="{5F0CCAD2-0092-4ACA-94C1-4C370707D1A2}"/>
          </ac:picMkLst>
        </pc:picChg>
        <pc:picChg chg="add del">
          <ac:chgData name="Ig Ibert Bittencourt" userId="2435d0bca294c310" providerId="LiveId" clId="{9A8807AA-32CC-4F7F-875F-46BF72399465}" dt="2019-10-14T01:42:58.371" v="44" actId="478"/>
          <ac:picMkLst>
            <pc:docMk/>
            <pc:sldMk cId="3279493920" sldId="731"/>
            <ac:picMk id="6" creationId="{E0793D70-C30E-4770-A6F5-992185D9D742}"/>
          </ac:picMkLst>
        </pc:picChg>
        <pc:picChg chg="add">
          <ac:chgData name="Ig Ibert Bittencourt" userId="2435d0bca294c310" providerId="LiveId" clId="{9A8807AA-32CC-4F7F-875F-46BF72399465}" dt="2019-10-14T01:42:58.596" v="45"/>
          <ac:picMkLst>
            <pc:docMk/>
            <pc:sldMk cId="3279493920" sldId="731"/>
            <ac:picMk id="8" creationId="{15349877-F780-431C-BE17-4E43FBACDF7D}"/>
          </ac:picMkLst>
        </pc:picChg>
        <pc:picChg chg="del">
          <ac:chgData name="Ig Ibert Bittencourt" userId="2435d0bca294c310" providerId="LiveId" clId="{9A8807AA-32CC-4F7F-875F-46BF72399465}" dt="2019-10-14T01:41:02.275" v="39" actId="478"/>
          <ac:picMkLst>
            <pc:docMk/>
            <pc:sldMk cId="3279493920" sldId="731"/>
            <ac:picMk id="12290" creationId="{00000000-0000-0000-0000-000000000000}"/>
          </ac:picMkLst>
        </pc:picChg>
      </pc:sldChg>
      <pc:sldChg chg="addSp delSp modSp add ord">
        <pc:chgData name="Ig Ibert Bittencourt" userId="2435d0bca294c310" providerId="LiveId" clId="{9A8807AA-32CC-4F7F-875F-46BF72399465}" dt="2019-10-14T10:41:41.776" v="704"/>
        <pc:sldMkLst>
          <pc:docMk/>
          <pc:sldMk cId="1720721548" sldId="732"/>
        </pc:sldMkLst>
        <pc:spChg chg="add">
          <ac:chgData name="Ig Ibert Bittencourt" userId="2435d0bca294c310" providerId="LiveId" clId="{9A8807AA-32CC-4F7F-875F-46BF72399465}" dt="2019-10-14T10:41:41.776" v="704"/>
          <ac:spMkLst>
            <pc:docMk/>
            <pc:sldMk cId="1720721548" sldId="732"/>
            <ac:spMk id="5" creationId="{251C34B0-0F30-453C-9BD6-31071D2A0632}"/>
          </ac:spMkLst>
        </pc:spChg>
        <pc:picChg chg="add mod">
          <ac:chgData name="Ig Ibert Bittencourt" userId="2435d0bca294c310" providerId="LiveId" clId="{9A8807AA-32CC-4F7F-875F-46BF72399465}" dt="2019-10-14T02:46:52.075" v="90" actId="14100"/>
          <ac:picMkLst>
            <pc:docMk/>
            <pc:sldMk cId="1720721548" sldId="732"/>
            <ac:picMk id="2050" creationId="{9F2F60E8-EF58-418C-902A-702A9F71AF9B}"/>
          </ac:picMkLst>
        </pc:picChg>
        <pc:picChg chg="del">
          <ac:chgData name="Ig Ibert Bittencourt" userId="2435d0bca294c310" providerId="LiveId" clId="{9A8807AA-32CC-4F7F-875F-46BF72399465}" dt="2019-10-14T02:46:42.748" v="87" actId="478"/>
          <ac:picMkLst>
            <pc:docMk/>
            <pc:sldMk cId="1720721548" sldId="732"/>
            <ac:picMk id="10244" creationId="{00000000-0000-0000-0000-000000000000}"/>
          </ac:picMkLst>
        </pc:picChg>
      </pc:sldChg>
      <pc:sldChg chg="addSp delSp modSp add ord">
        <pc:chgData name="Ig Ibert Bittencourt" userId="2435d0bca294c310" providerId="LiveId" clId="{9A8807AA-32CC-4F7F-875F-46BF72399465}" dt="2019-10-14T06:36:36.313" v="457" actId="1076"/>
        <pc:sldMkLst>
          <pc:docMk/>
          <pc:sldMk cId="927242539" sldId="733"/>
        </pc:sldMkLst>
        <pc:spChg chg="mod">
          <ac:chgData name="Ig Ibert Bittencourt" userId="2435d0bca294c310" providerId="LiveId" clId="{9A8807AA-32CC-4F7F-875F-46BF72399465}" dt="2019-10-14T06:36:36.313" v="457" actId="1076"/>
          <ac:spMkLst>
            <pc:docMk/>
            <pc:sldMk cId="927242539" sldId="733"/>
            <ac:spMk id="4" creationId="{00000000-0000-0000-0000-000000000000}"/>
          </ac:spMkLst>
        </pc:spChg>
        <pc:picChg chg="del">
          <ac:chgData name="Ig Ibert Bittencourt" userId="2435d0bca294c310" providerId="LiveId" clId="{9A8807AA-32CC-4F7F-875F-46BF72399465}" dt="2019-10-14T02:46:57.217" v="92" actId="478"/>
          <ac:picMkLst>
            <pc:docMk/>
            <pc:sldMk cId="927242539" sldId="733"/>
            <ac:picMk id="2050" creationId="{9F2F60E8-EF58-418C-902A-702A9F71AF9B}"/>
          </ac:picMkLst>
        </pc:picChg>
        <pc:picChg chg="add del mod">
          <ac:chgData name="Ig Ibert Bittencourt" userId="2435d0bca294c310" providerId="LiveId" clId="{9A8807AA-32CC-4F7F-875F-46BF72399465}" dt="2019-10-14T06:16:33.897" v="262" actId="478"/>
          <ac:picMkLst>
            <pc:docMk/>
            <pc:sldMk cId="927242539" sldId="733"/>
            <ac:picMk id="3074" creationId="{5F030F46-F0E4-446C-8E34-4042E4CA9575}"/>
          </ac:picMkLst>
        </pc:picChg>
        <pc:picChg chg="add mod">
          <ac:chgData name="Ig Ibert Bittencourt" userId="2435d0bca294c310" providerId="LiveId" clId="{9A8807AA-32CC-4F7F-875F-46BF72399465}" dt="2019-10-14T06:17:44.117" v="266" actId="1076"/>
          <ac:picMkLst>
            <pc:docMk/>
            <pc:sldMk cId="927242539" sldId="733"/>
            <ac:picMk id="3076" creationId="{DCF3AB8D-04C8-4D9A-A809-F4F7A6F19D63}"/>
          </ac:picMkLst>
        </pc:picChg>
      </pc:sldChg>
      <pc:sldChg chg="addSp delSp modSp add ord">
        <pc:chgData name="Ig Ibert Bittencourt" userId="2435d0bca294c310" providerId="LiveId" clId="{9A8807AA-32CC-4F7F-875F-46BF72399465}" dt="2019-10-14T10:37:03.839" v="575" actId="404"/>
        <pc:sldMkLst>
          <pc:docMk/>
          <pc:sldMk cId="2288117229" sldId="734"/>
        </pc:sldMkLst>
        <pc:spChg chg="add del">
          <ac:chgData name="Ig Ibert Bittencourt" userId="2435d0bca294c310" providerId="LiveId" clId="{9A8807AA-32CC-4F7F-875F-46BF72399465}" dt="2019-10-14T10:36:47.366" v="568"/>
          <ac:spMkLst>
            <pc:docMk/>
            <pc:sldMk cId="2288117229" sldId="734"/>
            <ac:spMk id="2" creationId="{8F60568A-57F5-4EA9-930E-33BB79A49FEC}"/>
          </ac:spMkLst>
        </pc:spChg>
        <pc:spChg chg="add mod">
          <ac:chgData name="Ig Ibert Bittencourt" userId="2435d0bca294c310" providerId="LiveId" clId="{9A8807AA-32CC-4F7F-875F-46BF72399465}" dt="2019-10-14T10:37:03.839" v="575" actId="404"/>
          <ac:spMkLst>
            <pc:docMk/>
            <pc:sldMk cId="2288117229" sldId="734"/>
            <ac:spMk id="3" creationId="{53354FA4-4EBD-41F3-9F4B-0EB330000D71}"/>
          </ac:spMkLst>
        </pc:spChg>
      </pc:sldChg>
      <pc:sldChg chg="addSp delSp modSp add modNotesTx">
        <pc:chgData name="Ig Ibert Bittencourt" userId="2435d0bca294c310" providerId="LiveId" clId="{9A8807AA-32CC-4F7F-875F-46BF72399465}" dt="2019-10-14T06:36:05.574" v="454" actId="20577"/>
        <pc:sldMkLst>
          <pc:docMk/>
          <pc:sldMk cId="3519041386" sldId="735"/>
        </pc:sldMkLst>
        <pc:spChg chg="add mod">
          <ac:chgData name="Ig Ibert Bittencourt" userId="2435d0bca294c310" providerId="LiveId" clId="{9A8807AA-32CC-4F7F-875F-46BF72399465}" dt="2019-10-14T06:28:41.579" v="393" actId="1076"/>
          <ac:spMkLst>
            <pc:docMk/>
            <pc:sldMk cId="3519041386" sldId="735"/>
            <ac:spMk id="2" creationId="{E88CDC55-7E09-42F2-B060-373038CBAF8E}"/>
          </ac:spMkLst>
        </pc:spChg>
        <pc:spChg chg="del">
          <ac:chgData name="Ig Ibert Bittencourt" userId="2435d0bca294c310" providerId="LiveId" clId="{9A8807AA-32CC-4F7F-875F-46BF72399465}" dt="2019-10-14T06:19:19.803" v="273" actId="478"/>
          <ac:spMkLst>
            <pc:docMk/>
            <pc:sldMk cId="3519041386" sldId="735"/>
            <ac:spMk id="4" creationId="{00000000-0000-0000-0000-000000000000}"/>
          </ac:spMkLst>
        </pc:spChg>
        <pc:picChg chg="del">
          <ac:chgData name="Ig Ibert Bittencourt" userId="2435d0bca294c310" providerId="LiveId" clId="{9A8807AA-32CC-4F7F-875F-46BF72399465}" dt="2019-10-14T06:19:11.439" v="271" actId="478"/>
          <ac:picMkLst>
            <pc:docMk/>
            <pc:sldMk cId="3519041386" sldId="735"/>
            <ac:picMk id="3076" creationId="{DCF3AB8D-04C8-4D9A-A809-F4F7A6F19D63}"/>
          </ac:picMkLst>
        </pc:picChg>
        <pc:picChg chg="add del mod">
          <ac:chgData name="Ig Ibert Bittencourt" userId="2435d0bca294c310" providerId="LiveId" clId="{9A8807AA-32CC-4F7F-875F-46BF72399465}" dt="2019-10-14T06:28:03.380" v="385" actId="478"/>
          <ac:picMkLst>
            <pc:docMk/>
            <pc:sldMk cId="3519041386" sldId="735"/>
            <ac:picMk id="5122" creationId="{8910E1CA-FF1C-442B-9574-94DE3AE904E1}"/>
          </ac:picMkLst>
        </pc:picChg>
        <pc:picChg chg="add mod">
          <ac:chgData name="Ig Ibert Bittencourt" userId="2435d0bca294c310" providerId="LiveId" clId="{9A8807AA-32CC-4F7F-875F-46BF72399465}" dt="2019-10-14T06:28:36.289" v="392" actId="1076"/>
          <ac:picMkLst>
            <pc:docMk/>
            <pc:sldMk cId="3519041386" sldId="735"/>
            <ac:picMk id="5124" creationId="{FA874FFE-7C1C-4D1F-B6C3-1A4389C39095}"/>
          </ac:picMkLst>
        </pc:picChg>
      </pc:sldChg>
      <pc:sldChg chg="addSp delSp modSp add modNotesTx">
        <pc:chgData name="Ig Ibert Bittencourt" userId="2435d0bca294c310" providerId="LiveId" clId="{9A8807AA-32CC-4F7F-875F-46BF72399465}" dt="2019-10-14T06:22:55.011" v="352" actId="20577"/>
        <pc:sldMkLst>
          <pc:docMk/>
          <pc:sldMk cId="168254926" sldId="736"/>
        </pc:sldMkLst>
        <pc:spChg chg="mod">
          <ac:chgData name="Ig Ibert Bittencourt" userId="2435d0bca294c310" providerId="LiveId" clId="{9A8807AA-32CC-4F7F-875F-46BF72399465}" dt="2019-10-14T06:22:24.819" v="316" actId="207"/>
          <ac:spMkLst>
            <pc:docMk/>
            <pc:sldMk cId="168254926" sldId="736"/>
            <ac:spMk id="2" creationId="{E88CDC55-7E09-42F2-B060-373038CBAF8E}"/>
          </ac:spMkLst>
        </pc:spChg>
        <pc:picChg chg="del">
          <ac:chgData name="Ig Ibert Bittencourt" userId="2435d0bca294c310" providerId="LiveId" clId="{9A8807AA-32CC-4F7F-875F-46BF72399465}" dt="2019-10-14T06:20:34.364" v="313" actId="478"/>
          <ac:picMkLst>
            <pc:docMk/>
            <pc:sldMk cId="168254926" sldId="736"/>
            <ac:picMk id="5122" creationId="{8910E1CA-FF1C-442B-9574-94DE3AE904E1}"/>
          </ac:picMkLst>
        </pc:picChg>
        <pc:picChg chg="add mod">
          <ac:chgData name="Ig Ibert Bittencourt" userId="2435d0bca294c310" providerId="LiveId" clId="{9A8807AA-32CC-4F7F-875F-46BF72399465}" dt="2019-10-14T06:22:20.321" v="315" actId="167"/>
          <ac:picMkLst>
            <pc:docMk/>
            <pc:sldMk cId="168254926" sldId="736"/>
            <ac:picMk id="6146" creationId="{AFF96DB0-B02D-4E58-8063-FC8D695F6C1C}"/>
          </ac:picMkLst>
        </pc:picChg>
      </pc:sldChg>
      <pc:sldChg chg="addSp delSp modSp add modNotesTx">
        <pc:chgData name="Ig Ibert Bittencourt" userId="2435d0bca294c310" providerId="LiveId" clId="{9A8807AA-32CC-4F7F-875F-46BF72399465}" dt="2019-10-14T06:25:13.889" v="383" actId="1076"/>
        <pc:sldMkLst>
          <pc:docMk/>
          <pc:sldMk cId="1095003861" sldId="737"/>
        </pc:sldMkLst>
        <pc:spChg chg="mod">
          <ac:chgData name="Ig Ibert Bittencourt" userId="2435d0bca294c310" providerId="LiveId" clId="{9A8807AA-32CC-4F7F-875F-46BF72399465}" dt="2019-10-14T06:25:13.889" v="383" actId="1076"/>
          <ac:spMkLst>
            <pc:docMk/>
            <pc:sldMk cId="1095003861" sldId="737"/>
            <ac:spMk id="2" creationId="{E88CDC55-7E09-42F2-B060-373038CBAF8E}"/>
          </ac:spMkLst>
        </pc:spChg>
        <pc:picChg chg="del">
          <ac:chgData name="Ig Ibert Bittencourt" userId="2435d0bca294c310" providerId="LiveId" clId="{9A8807AA-32CC-4F7F-875F-46BF72399465}" dt="2019-10-14T06:23:26.385" v="363" actId="478"/>
          <ac:picMkLst>
            <pc:docMk/>
            <pc:sldMk cId="1095003861" sldId="737"/>
            <ac:picMk id="6146" creationId="{AFF96DB0-B02D-4E58-8063-FC8D695F6C1C}"/>
          </ac:picMkLst>
        </pc:picChg>
        <pc:picChg chg="add del mod">
          <ac:chgData name="Ig Ibert Bittencourt" userId="2435d0bca294c310" providerId="LiveId" clId="{9A8807AA-32CC-4F7F-875F-46BF72399465}" dt="2019-10-14T06:24:04.317" v="368" actId="478"/>
          <ac:picMkLst>
            <pc:docMk/>
            <pc:sldMk cId="1095003861" sldId="737"/>
            <ac:picMk id="7170" creationId="{24766C15-035A-46E8-91EF-1DC397C17950}"/>
          </ac:picMkLst>
        </pc:picChg>
        <pc:picChg chg="add del mod">
          <ac:chgData name="Ig Ibert Bittencourt" userId="2435d0bca294c310" providerId="LiveId" clId="{9A8807AA-32CC-4F7F-875F-46BF72399465}" dt="2019-10-14T06:24:16.437" v="374"/>
          <ac:picMkLst>
            <pc:docMk/>
            <pc:sldMk cId="1095003861" sldId="737"/>
            <ac:picMk id="7172" creationId="{0B9BCE43-78BA-49AB-887A-7458AACB442A}"/>
          </ac:picMkLst>
        </pc:picChg>
        <pc:picChg chg="add mod">
          <ac:chgData name="Ig Ibert Bittencourt" userId="2435d0bca294c310" providerId="LiveId" clId="{9A8807AA-32CC-4F7F-875F-46BF72399465}" dt="2019-10-14T06:24:48.874" v="378" actId="167"/>
          <ac:picMkLst>
            <pc:docMk/>
            <pc:sldMk cId="1095003861" sldId="737"/>
            <ac:picMk id="7174" creationId="{D1C47B33-C047-44DB-AD9E-98C5504CC9E5}"/>
          </ac:picMkLst>
        </pc:picChg>
      </pc:sldChg>
      <pc:sldChg chg="add">
        <pc:chgData name="Ig Ibert Bittencourt" userId="2435d0bca294c310" providerId="LiveId" clId="{9A8807AA-32CC-4F7F-875F-46BF72399465}" dt="2019-10-14T06:28:01.405" v="384"/>
        <pc:sldMkLst>
          <pc:docMk/>
          <pc:sldMk cId="356189620" sldId="738"/>
        </pc:sldMkLst>
      </pc:sldChg>
      <pc:sldChg chg="addSp delSp modSp add ord modNotesTx">
        <pc:chgData name="Ig Ibert Bittencourt" userId="2435d0bca294c310" providerId="LiveId" clId="{9A8807AA-32CC-4F7F-875F-46BF72399465}" dt="2019-10-14T06:36:00.552" v="445" actId="20577"/>
        <pc:sldMkLst>
          <pc:docMk/>
          <pc:sldMk cId="2214615398" sldId="739"/>
        </pc:sldMkLst>
        <pc:picChg chg="del">
          <ac:chgData name="Ig Ibert Bittencourt" userId="2435d0bca294c310" providerId="LiveId" clId="{9A8807AA-32CC-4F7F-875F-46BF72399465}" dt="2019-10-14T06:30:28.044" v="395" actId="478"/>
          <ac:picMkLst>
            <pc:docMk/>
            <pc:sldMk cId="2214615398" sldId="739"/>
            <ac:picMk id="7174" creationId="{D1C47B33-C047-44DB-AD9E-98C5504CC9E5}"/>
          </ac:picMkLst>
        </pc:picChg>
        <pc:picChg chg="add mod">
          <ac:chgData name="Ig Ibert Bittencourt" userId="2435d0bca294c310" providerId="LiveId" clId="{9A8807AA-32CC-4F7F-875F-46BF72399465}" dt="2019-10-14T06:30:43.285" v="399" actId="14100"/>
          <ac:picMkLst>
            <pc:docMk/>
            <pc:sldMk cId="2214615398" sldId="739"/>
            <ac:picMk id="9218" creationId="{2984D369-3771-484C-B61F-E88C807C8E7E}"/>
          </ac:picMkLst>
        </pc:picChg>
      </pc:sldChg>
      <pc:sldChg chg="addSp delSp modSp add ord modNotesTx">
        <pc:chgData name="Ig Ibert Bittencourt" userId="2435d0bca294c310" providerId="LiveId" clId="{9A8807AA-32CC-4F7F-875F-46BF72399465}" dt="2019-10-14T06:35:50.559" v="435" actId="20577"/>
        <pc:sldMkLst>
          <pc:docMk/>
          <pc:sldMk cId="1618123102" sldId="740"/>
        </pc:sldMkLst>
        <pc:picChg chg="add mod">
          <ac:chgData name="Ig Ibert Bittencourt" userId="2435d0bca294c310" providerId="LiveId" clId="{9A8807AA-32CC-4F7F-875F-46BF72399465}" dt="2019-10-14T06:32:49.118" v="408" actId="1035"/>
          <ac:picMkLst>
            <pc:docMk/>
            <pc:sldMk cId="1618123102" sldId="740"/>
            <ac:picMk id="4" creationId="{9383C5A3-9455-4736-8011-FB004E09BC4F}"/>
          </ac:picMkLst>
        </pc:picChg>
        <pc:picChg chg="del">
          <ac:chgData name="Ig Ibert Bittencourt" userId="2435d0bca294c310" providerId="LiveId" clId="{9A8807AA-32CC-4F7F-875F-46BF72399465}" dt="2019-10-14T06:32:24.607" v="401" actId="478"/>
          <ac:picMkLst>
            <pc:docMk/>
            <pc:sldMk cId="1618123102" sldId="740"/>
            <ac:picMk id="9218" creationId="{2984D369-3771-484C-B61F-E88C807C8E7E}"/>
          </ac:picMkLst>
        </pc:picChg>
      </pc:sldChg>
      <pc:sldChg chg="addSp delSp modSp add modTransition">
        <pc:chgData name="Ig Ibert Bittencourt" userId="2435d0bca294c310" providerId="LiveId" clId="{9A8807AA-32CC-4F7F-875F-46BF72399465}" dt="2019-10-14T06:57:53.896" v="507"/>
        <pc:sldMkLst>
          <pc:docMk/>
          <pc:sldMk cId="2625621126" sldId="741"/>
        </pc:sldMkLst>
        <pc:picChg chg="add mod">
          <ac:chgData name="Ig Ibert Bittencourt" userId="2435d0bca294c310" providerId="LiveId" clId="{9A8807AA-32CC-4F7F-875F-46BF72399465}" dt="2019-10-14T06:35:33.875" v="422" actId="14100"/>
          <ac:picMkLst>
            <pc:docMk/>
            <pc:sldMk cId="2625621126" sldId="741"/>
            <ac:picMk id="4" creationId="{54E803B7-15B3-40C6-896E-7ACDC1B310DD}"/>
          </ac:picMkLst>
        </pc:picChg>
        <pc:picChg chg="del">
          <ac:chgData name="Ig Ibert Bittencourt" userId="2435d0bca294c310" providerId="LiveId" clId="{9A8807AA-32CC-4F7F-875F-46BF72399465}" dt="2019-10-14T06:35:05.709" v="413" actId="478"/>
          <ac:picMkLst>
            <pc:docMk/>
            <pc:sldMk cId="2625621126" sldId="741"/>
            <ac:picMk id="7174" creationId="{D1C47B33-C047-44DB-AD9E-98C5504CC9E5}"/>
          </ac:picMkLst>
        </pc:picChg>
      </pc:sldChg>
      <pc:sldChg chg="delSp modSp add ord">
        <pc:chgData name="Ig Ibert Bittencourt" userId="2435d0bca294c310" providerId="LiveId" clId="{9A8807AA-32CC-4F7F-875F-46BF72399465}" dt="2019-10-14T06:50:11.470" v="506" actId="1076"/>
        <pc:sldMkLst>
          <pc:docMk/>
          <pc:sldMk cId="3950462430" sldId="742"/>
        </pc:sldMkLst>
        <pc:spChg chg="del">
          <ac:chgData name="Ig Ibert Bittencourt" userId="2435d0bca294c310" providerId="LiveId" clId="{9A8807AA-32CC-4F7F-875F-46BF72399465}" dt="2019-10-14T06:48:19.569" v="462" actId="478"/>
          <ac:spMkLst>
            <pc:docMk/>
            <pc:sldMk cId="3950462430" sldId="742"/>
            <ac:spMk id="45" creationId="{DF073171-15E3-4CF8-8798-82F7C8197390}"/>
          </ac:spMkLst>
        </pc:spChg>
        <pc:spChg chg="del">
          <ac:chgData name="Ig Ibert Bittencourt" userId="2435d0bca294c310" providerId="LiveId" clId="{9A8807AA-32CC-4F7F-875F-46BF72399465}" dt="2019-10-14T06:48:19.569" v="462" actId="478"/>
          <ac:spMkLst>
            <pc:docMk/>
            <pc:sldMk cId="3950462430" sldId="742"/>
            <ac:spMk id="47" creationId="{F7EB76BE-7A2A-4CF0-867D-4185C4A1F52A}"/>
          </ac:spMkLst>
        </pc:spChg>
        <pc:spChg chg="del">
          <ac:chgData name="Ig Ibert Bittencourt" userId="2435d0bca294c310" providerId="LiveId" clId="{9A8807AA-32CC-4F7F-875F-46BF72399465}" dt="2019-10-14T06:48:23.562" v="463" actId="478"/>
          <ac:spMkLst>
            <pc:docMk/>
            <pc:sldMk cId="3950462430" sldId="742"/>
            <ac:spMk id="407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06:50:11.470" v="506" actId="1076"/>
          <ac:spMkLst>
            <pc:docMk/>
            <pc:sldMk cId="3950462430" sldId="742"/>
            <ac:spMk id="409" creationId="{00000000-0000-0000-0000-000000000000}"/>
          </ac:spMkLst>
        </pc:spChg>
        <pc:spChg chg="del">
          <ac:chgData name="Ig Ibert Bittencourt" userId="2435d0bca294c310" providerId="LiveId" clId="{9A8807AA-32CC-4F7F-875F-46BF72399465}" dt="2019-10-14T06:48:23.562" v="463" actId="478"/>
          <ac:spMkLst>
            <pc:docMk/>
            <pc:sldMk cId="3950462430" sldId="742"/>
            <ac:spMk id="411" creationId="{00000000-0000-0000-0000-000000000000}"/>
          </ac:spMkLst>
        </pc:spChg>
        <pc:grpChg chg="del">
          <ac:chgData name="Ig Ibert Bittencourt" userId="2435d0bca294c310" providerId="LiveId" clId="{9A8807AA-32CC-4F7F-875F-46BF72399465}" dt="2019-10-14T06:48:19.569" v="462" actId="478"/>
          <ac:grpSpMkLst>
            <pc:docMk/>
            <pc:sldMk cId="3950462430" sldId="742"/>
            <ac:grpSpMk id="27" creationId="{65757727-6D64-4B25-8C88-EAF7C2B4FBE0}"/>
          </ac:grpSpMkLst>
        </pc:grpChg>
        <pc:grpChg chg="del">
          <ac:chgData name="Ig Ibert Bittencourt" userId="2435d0bca294c310" providerId="LiveId" clId="{9A8807AA-32CC-4F7F-875F-46BF72399465}" dt="2019-10-14T06:48:19.569" v="462" actId="478"/>
          <ac:grpSpMkLst>
            <pc:docMk/>
            <pc:sldMk cId="3950462430" sldId="742"/>
            <ac:grpSpMk id="39" creationId="{6F7CF721-8E43-4C60-993E-629E698FEA0F}"/>
          </ac:grpSpMkLst>
        </pc:grpChg>
        <pc:grpChg chg="del">
          <ac:chgData name="Ig Ibert Bittencourt" userId="2435d0bca294c310" providerId="LiveId" clId="{9A8807AA-32CC-4F7F-875F-46BF72399465}" dt="2019-10-14T06:48:23.562" v="463" actId="478"/>
          <ac:grpSpMkLst>
            <pc:docMk/>
            <pc:sldMk cId="3950462430" sldId="742"/>
            <ac:grpSpMk id="389" creationId="{00000000-0000-0000-0000-000000000000}"/>
          </ac:grpSpMkLst>
        </pc:grpChg>
        <pc:grpChg chg="del">
          <ac:chgData name="Ig Ibert Bittencourt" userId="2435d0bca294c310" providerId="LiveId" clId="{9A8807AA-32CC-4F7F-875F-46BF72399465}" dt="2019-10-14T06:49:39.513" v="464" actId="478"/>
          <ac:grpSpMkLst>
            <pc:docMk/>
            <pc:sldMk cId="3950462430" sldId="742"/>
            <ac:grpSpMk id="395" creationId="{00000000-0000-0000-0000-000000000000}"/>
          </ac:grpSpMkLst>
        </pc:grpChg>
        <pc:grpChg chg="del">
          <ac:chgData name="Ig Ibert Bittencourt" userId="2435d0bca294c310" providerId="LiveId" clId="{9A8807AA-32CC-4F7F-875F-46BF72399465}" dt="2019-10-14T06:48:23.562" v="463" actId="478"/>
          <ac:grpSpMkLst>
            <pc:docMk/>
            <pc:sldMk cId="3950462430" sldId="742"/>
            <ac:grpSpMk id="401" creationId="{00000000-0000-0000-0000-000000000000}"/>
          </ac:grpSpMkLst>
        </pc:grpChg>
      </pc:sldChg>
      <pc:sldChg chg="addSp delSp modSp add ord modTransition modAnim">
        <pc:chgData name="Ig Ibert Bittencourt" userId="2435d0bca294c310" providerId="LiveId" clId="{9A8807AA-32CC-4F7F-875F-46BF72399465}" dt="2019-10-14T15:17:30.112" v="1275"/>
        <pc:sldMkLst>
          <pc:docMk/>
          <pc:sldMk cId="2224170631" sldId="743"/>
        </pc:sldMkLst>
        <pc:spChg chg="del">
          <ac:chgData name="Ig Ibert Bittencourt" userId="2435d0bca294c310" providerId="LiveId" clId="{9A8807AA-32CC-4F7F-875F-46BF72399465}" dt="2019-10-14T07:20:44.803" v="515" actId="478"/>
          <ac:spMkLst>
            <pc:docMk/>
            <pc:sldMk cId="2224170631" sldId="743"/>
            <ac:spMk id="409" creationId="{00000000-0000-0000-0000-000000000000}"/>
          </ac:spMkLst>
        </pc:spChg>
        <pc:picChg chg="add del mod">
          <ac:chgData name="Ig Ibert Bittencourt" userId="2435d0bca294c310" providerId="LiveId" clId="{9A8807AA-32CC-4F7F-875F-46BF72399465}" dt="2019-10-14T07:48:28.845" v="529" actId="478"/>
          <ac:picMkLst>
            <pc:docMk/>
            <pc:sldMk cId="2224170631" sldId="743"/>
            <ac:picMk id="5" creationId="{B648093B-00CD-45EB-AA46-5CA68046E49A}"/>
          </ac:picMkLst>
        </pc:picChg>
        <pc:picChg chg="add del">
          <ac:chgData name="Ig Ibert Bittencourt" userId="2435d0bca294c310" providerId="LiveId" clId="{9A8807AA-32CC-4F7F-875F-46BF72399465}" dt="2019-10-14T07:21:39.662" v="517" actId="478"/>
          <ac:picMkLst>
            <pc:docMk/>
            <pc:sldMk cId="2224170631" sldId="743"/>
            <ac:picMk id="10242" creationId="{F029145A-242B-4CFB-B5A7-70E2077C3A32}"/>
          </ac:picMkLst>
        </pc:picChg>
        <pc:picChg chg="add mod">
          <ac:chgData name="Ig Ibert Bittencourt" userId="2435d0bca294c310" providerId="LiveId" clId="{9A8807AA-32CC-4F7F-875F-46BF72399465}" dt="2019-10-14T07:48:37.230" v="532" actId="1076"/>
          <ac:picMkLst>
            <pc:docMk/>
            <pc:sldMk cId="2224170631" sldId="743"/>
            <ac:picMk id="10244" creationId="{F96B8A0D-2D7B-4190-99FF-B28AEFF756FF}"/>
          </ac:picMkLst>
        </pc:picChg>
      </pc:sldChg>
      <pc:sldChg chg="add del">
        <pc:chgData name="Ig Ibert Bittencourt" userId="2435d0bca294c310" providerId="LiveId" clId="{9A8807AA-32CC-4F7F-875F-46BF72399465}" dt="2019-10-14T15:26:14.566" v="1328" actId="2696"/>
        <pc:sldMkLst>
          <pc:docMk/>
          <pc:sldMk cId="21384255" sldId="744"/>
        </pc:sldMkLst>
      </pc:sldChg>
      <pc:sldChg chg="addSp delSp modSp add modAnim">
        <pc:chgData name="Ig Ibert Bittencourt" userId="2435d0bca294c310" providerId="LiveId" clId="{9A8807AA-32CC-4F7F-875F-46BF72399465}" dt="2019-10-14T15:49:22.425" v="1455" actId="12100"/>
        <pc:sldMkLst>
          <pc:docMk/>
          <pc:sldMk cId="2703283377" sldId="744"/>
        </pc:sldMkLst>
        <pc:graphicFrameChg chg="add mod">
          <ac:chgData name="Ig Ibert Bittencourt" userId="2435d0bca294c310" providerId="LiveId" clId="{9A8807AA-32CC-4F7F-875F-46BF72399465}" dt="2019-10-14T15:49:22.425" v="1455" actId="12100"/>
          <ac:graphicFrameMkLst>
            <pc:docMk/>
            <pc:sldMk cId="2703283377" sldId="744"/>
            <ac:graphicFrameMk id="2" creationId="{AAADCB1F-B284-4C93-9072-9E45F0F091B2}"/>
          </ac:graphicFrameMkLst>
        </pc:graphicFrameChg>
        <pc:picChg chg="del mod">
          <ac:chgData name="Ig Ibert Bittencourt" userId="2435d0bca294c310" providerId="LiveId" clId="{9A8807AA-32CC-4F7F-875F-46BF72399465}" dt="2019-10-14T15:48:19.826" v="1379" actId="478"/>
          <ac:picMkLst>
            <pc:docMk/>
            <pc:sldMk cId="2703283377" sldId="744"/>
            <ac:picMk id="5" creationId="{B648093B-00CD-45EB-AA46-5CA68046E49A}"/>
          </ac:picMkLst>
        </pc:picChg>
      </pc:sldChg>
      <pc:sldChg chg="addSp delSp modSp add ord">
        <pc:chgData name="Ig Ibert Bittencourt" userId="2435d0bca294c310" providerId="LiveId" clId="{9A8807AA-32CC-4F7F-875F-46BF72399465}" dt="2019-10-14T15:20:16.164" v="1300" actId="123"/>
        <pc:sldMkLst>
          <pc:docMk/>
          <pc:sldMk cId="2532560298" sldId="745"/>
        </pc:sldMkLst>
        <pc:spChg chg="add mod">
          <ac:chgData name="Ig Ibert Bittencourt" userId="2435d0bca294c310" providerId="LiveId" clId="{9A8807AA-32CC-4F7F-875F-46BF72399465}" dt="2019-10-14T15:20:16.164" v="1300" actId="123"/>
          <ac:spMkLst>
            <pc:docMk/>
            <pc:sldMk cId="2532560298" sldId="745"/>
            <ac:spMk id="2" creationId="{E8D0EB8D-81F7-42E5-A992-D5C9A489A630}"/>
          </ac:spMkLst>
        </pc:s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30" creationId="{E6FA3645-695A-B047-9C82-27AFF8DFC14A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41" creationId="{32519C4F-82C8-4B42-B393-E508A9E185CE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44" creationId="{7E3294BB-7E39-FF4D-B657-044252567CB8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47" creationId="{89DB2E98-4249-634F-93FA-6256506E7DE8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50" creationId="{F51669DF-CC13-EF47-ACC1-A24D786C5FD0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53" creationId="{DDA075DB-7C05-2446-AB40-DA2ECCAC27E7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56" creationId="{5F173EF3-3369-7A42-B570-FECA0031293C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59" creationId="{E1A7352F-CE60-0949-B137-9CAA5A35F77D}"/>
          </ac:grpSpMkLst>
        </pc:grpChg>
        <pc:grpChg chg="del">
          <ac:chgData name="Ig Ibert Bittencourt" userId="2435d0bca294c310" providerId="LiveId" clId="{9A8807AA-32CC-4F7F-875F-46BF72399465}" dt="2019-10-14T08:28:26.641" v="540" actId="478"/>
          <ac:grpSpMkLst>
            <pc:docMk/>
            <pc:sldMk cId="2532560298" sldId="745"/>
            <ac:grpSpMk id="62" creationId="{D8CB4624-7411-5C45-9BF8-3E3355158E29}"/>
          </ac:grpSpMkLst>
        </pc:grpChg>
        <pc:picChg chg="add del">
          <ac:chgData name="Ig Ibert Bittencourt" userId="2435d0bca294c310" providerId="LiveId" clId="{9A8807AA-32CC-4F7F-875F-46BF72399465}" dt="2019-10-14T08:28:32.769" v="542"/>
          <ac:picMkLst>
            <pc:docMk/>
            <pc:sldMk cId="2532560298" sldId="745"/>
            <ac:picMk id="31" creationId="{26EA8C5D-48E0-4837-8BFE-8514DAE9C6EC}"/>
          </ac:picMkLst>
        </pc:picChg>
        <pc:picChg chg="add mod">
          <ac:chgData name="Ig Ibert Bittencourt" userId="2435d0bca294c310" providerId="LiveId" clId="{9A8807AA-32CC-4F7F-875F-46BF72399465}" dt="2019-10-14T08:28:55.297" v="547" actId="1076"/>
          <ac:picMkLst>
            <pc:docMk/>
            <pc:sldMk cId="2532560298" sldId="745"/>
            <ac:picMk id="32" creationId="{D61B80D9-E953-41EB-AEAF-C0DD14F07370}"/>
          </ac:picMkLst>
        </pc:picChg>
      </pc:sldChg>
      <pc:sldChg chg="add del">
        <pc:chgData name="Ig Ibert Bittencourt" userId="2435d0bca294c310" providerId="LiveId" clId="{9A8807AA-32CC-4F7F-875F-46BF72399465}" dt="2019-10-14T10:35:27.546" v="554" actId="2696"/>
        <pc:sldMkLst>
          <pc:docMk/>
          <pc:sldMk cId="272504575" sldId="746"/>
        </pc:sldMkLst>
      </pc:sldChg>
      <pc:sldChg chg="addSp delSp modSp add del delAnim modAnim">
        <pc:chgData name="Ig Ibert Bittencourt" userId="2435d0bca294c310" providerId="LiveId" clId="{9A8807AA-32CC-4F7F-875F-46BF72399465}" dt="2019-10-14T14:13:06.269" v="799" actId="2696"/>
        <pc:sldMkLst>
          <pc:docMk/>
          <pc:sldMk cId="2632914659" sldId="746"/>
        </pc:sldMkLst>
        <pc:spChg chg="add del mod">
          <ac:chgData name="Ig Ibert Bittencourt" userId="2435d0bca294c310" providerId="LiveId" clId="{9A8807AA-32CC-4F7F-875F-46BF72399465}" dt="2019-10-14T14:13:04.334" v="798" actId="478"/>
          <ac:spMkLst>
            <pc:docMk/>
            <pc:sldMk cId="2632914659" sldId="746"/>
            <ac:spMk id="3" creationId="{C440AA55-F357-468C-9720-E8037AD890A4}"/>
          </ac:spMkLst>
        </pc:spChg>
        <pc:spChg chg="del">
          <ac:chgData name="Ig Ibert Bittencourt" userId="2435d0bca294c310" providerId="LiveId" clId="{9A8807AA-32CC-4F7F-875F-46BF72399465}" dt="2019-10-14T10:45:31.793" v="706" actId="478"/>
          <ac:spMkLst>
            <pc:docMk/>
            <pc:sldMk cId="2632914659" sldId="746"/>
            <ac:spMk id="10" creationId="{3DD6B2A0-FCF3-4AB2-BCF7-A6B2E5B4914C}"/>
          </ac:spMkLst>
        </pc:spChg>
        <pc:spChg chg="add del mod">
          <ac:chgData name="Ig Ibert Bittencourt" userId="2435d0bca294c310" providerId="LiveId" clId="{9A8807AA-32CC-4F7F-875F-46BF72399465}" dt="2019-10-14T14:12:58.615" v="793" actId="478"/>
          <ac:spMkLst>
            <pc:docMk/>
            <pc:sldMk cId="2632914659" sldId="746"/>
            <ac:spMk id="21" creationId="{ACCF731C-C790-4966-BE00-2551B1080FD5}"/>
          </ac:spMkLst>
        </pc:spChg>
        <pc:spChg chg="add del">
          <ac:chgData name="Ig Ibert Bittencourt" userId="2435d0bca294c310" providerId="LiveId" clId="{9A8807AA-32CC-4F7F-875F-46BF72399465}" dt="2019-10-14T14:13:00.443" v="794" actId="478"/>
          <ac:spMkLst>
            <pc:docMk/>
            <pc:sldMk cId="2632914659" sldId="746"/>
            <ac:spMk id="23" creationId="{0DD5F4E0-D925-44BA-931D-2B0F8B85D968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2" creationId="{F0530F27-B99D-458D-81D9-F31660EE1088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3" creationId="{A30AD914-70BF-40BC-80E9-9B760D067708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4" creationId="{2E5953BD-A6E0-4907-8BB9-0F0CC6561DA0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5" creationId="{37E37BC7-1754-42E6-BFF4-5E79F451CB60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6" creationId="{1D74A06E-3965-4DF1-8402-BDB3AF7D8386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7" creationId="{62FAC8E5-6FB3-4611-8467-0F49FE1B40D0}"/>
          </ac:spMkLst>
        </pc:spChg>
        <pc:spChg chg="add del">
          <ac:chgData name="Ig Ibert Bittencourt" userId="2435d0bca294c310" providerId="LiveId" clId="{9A8807AA-32CC-4F7F-875F-46BF72399465}" dt="2019-10-14T14:13:03.955" v="797"/>
          <ac:spMkLst>
            <pc:docMk/>
            <pc:sldMk cId="2632914659" sldId="746"/>
            <ac:spMk id="38" creationId="{CC39DE33-5090-472F-8A85-0417B7A1D054}"/>
          </ac:spMkLst>
        </pc:spChg>
        <pc:spChg chg="mod">
          <ac:chgData name="Ig Ibert Bittencourt" userId="2435d0bca294c310" providerId="LiveId" clId="{9A8807AA-32CC-4F7F-875F-46BF72399465}" dt="2019-10-14T10:46:04.660" v="772" actId="20577"/>
          <ac:spMkLst>
            <pc:docMk/>
            <pc:sldMk cId="2632914659" sldId="746"/>
            <ac:spMk id="189" creationId="{00000000-0000-0000-0000-000000000000}"/>
          </ac:spMkLst>
        </pc:spChg>
        <pc:grpChg chg="add del">
          <ac:chgData name="Ig Ibert Bittencourt" userId="2435d0bca294c310" providerId="LiveId" clId="{9A8807AA-32CC-4F7F-875F-46BF72399465}" dt="2019-10-14T14:13:03.955" v="797"/>
          <ac:grpSpMkLst>
            <pc:docMk/>
            <pc:sldMk cId="2632914659" sldId="746"/>
            <ac:grpSpMk id="27" creationId="{254B4CA5-CE53-4A1B-AADD-CE9D81774578}"/>
          </ac:grpSpMkLst>
        </pc:grpChg>
        <pc:picChg chg="del">
          <ac:chgData name="Ig Ibert Bittencourt" userId="2435d0bca294c310" providerId="LiveId" clId="{9A8807AA-32CC-4F7F-875F-46BF72399465}" dt="2019-10-14T10:45:23.913" v="705" actId="478"/>
          <ac:picMkLst>
            <pc:docMk/>
            <pc:sldMk cId="2632914659" sldId="746"/>
            <ac:picMk id="9" creationId="{B43A7E0D-9073-4601-8382-ACE3A7B1A5AB}"/>
          </ac:picMkLst>
        </pc:picChg>
        <pc:picChg chg="add del">
          <ac:chgData name="Ig Ibert Bittencourt" userId="2435d0bca294c310" providerId="LiveId" clId="{9A8807AA-32CC-4F7F-875F-46BF72399465}" dt="2019-10-14T14:12:58.615" v="793" actId="478"/>
          <ac:picMkLst>
            <pc:docMk/>
            <pc:sldMk cId="2632914659" sldId="746"/>
            <ac:picMk id="22" creationId="{1A23F38C-5CBF-451D-8374-D55876A61B3E}"/>
          </ac:picMkLst>
        </pc:picChg>
        <pc:picChg chg="add del">
          <ac:chgData name="Ig Ibert Bittencourt" userId="2435d0bca294c310" providerId="LiveId" clId="{9A8807AA-32CC-4F7F-875F-46BF72399465}" dt="2019-10-14T14:12:58.615" v="793" actId="478"/>
          <ac:picMkLst>
            <pc:docMk/>
            <pc:sldMk cId="2632914659" sldId="746"/>
            <ac:picMk id="24" creationId="{BA10FB09-FC25-46C9-B1E3-67AE897AF745}"/>
          </ac:picMkLst>
        </pc:picChg>
      </pc:sldChg>
      <pc:sldChg chg="addSp delSp modSp add ord modAnim">
        <pc:chgData name="Ig Ibert Bittencourt" userId="2435d0bca294c310" providerId="LiveId" clId="{9A8807AA-32CC-4F7F-875F-46BF72399465}" dt="2019-10-14T15:40:02.460" v="1357"/>
        <pc:sldMkLst>
          <pc:docMk/>
          <pc:sldMk cId="3062623699" sldId="747"/>
        </pc:sldMkLst>
        <pc:spChg chg="del">
          <ac:chgData name="Ig Ibert Bittencourt" userId="2435d0bca294c310" providerId="LiveId" clId="{9A8807AA-32CC-4F7F-875F-46BF72399465}" dt="2019-10-14T10:39:26.556" v="698" actId="478"/>
          <ac:spMkLst>
            <pc:docMk/>
            <pc:sldMk cId="3062623699" sldId="747"/>
            <ac:spMk id="10" creationId="{3DD6B2A0-FCF3-4AB2-BCF7-A6B2E5B4914C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1" creationId="{C2E3CD18-B6A2-493F-8B39-562DC53435E6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2" creationId="{F0FD82AA-C4E9-416F-9976-9B0E0A2BBFB0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3" creationId="{0FDD1E4D-4E17-4FF3-AA76-DCD646BE5576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4" creationId="{2224882A-2AE6-4B97-9541-53EE2294C29F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7" creationId="{AB1F76C3-132E-456D-8C35-1AFB04D7B306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28" creationId="{AA353CCE-4F44-4EFD-B94E-625E4793BB79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0" creationId="{D6A64798-2B19-4FA4-B0CD-1CF0EC8DCCC9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1" creationId="{0ECD008C-C255-43A0-A76F-932059BFEE94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2" creationId="{477F7814-701C-4D6E-85D7-BCDEB074DABD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4" creationId="{D4BCC64F-73A5-42DC-BD7D-25E9EC6ABD26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6" creationId="{9DEB9E5D-33CB-406B-951A-00E7799D8D08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38" creationId="{7843A21E-6CE4-4238-8CB3-4968EAC35D5D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42" creationId="{3E4ED53D-E2DE-4BC7-8038-3F554E05E9F6}"/>
          </ac:spMkLst>
        </pc:spChg>
        <pc:spChg chg="add">
          <ac:chgData name="Ig Ibert Bittencourt" userId="2435d0bca294c310" providerId="LiveId" clId="{9A8807AA-32CC-4F7F-875F-46BF72399465}" dt="2019-10-14T10:39:23.715" v="697"/>
          <ac:spMkLst>
            <pc:docMk/>
            <pc:sldMk cId="3062623699" sldId="747"/>
            <ac:spMk id="43" creationId="{BB6B4842-36DB-4514-8EC9-D112FE08F5C4}"/>
          </ac:spMkLst>
        </pc:spChg>
        <pc:spChg chg="mod">
          <ac:chgData name="Ig Ibert Bittencourt" userId="2435d0bca294c310" providerId="LiveId" clId="{9A8807AA-32CC-4F7F-875F-46BF72399465}" dt="2019-10-14T10:39:58.140" v="701"/>
          <ac:spMkLst>
            <pc:docMk/>
            <pc:sldMk cId="3062623699" sldId="747"/>
            <ac:spMk id="189" creationId="{00000000-0000-0000-0000-000000000000}"/>
          </ac:spMkLst>
        </pc:spChg>
        <pc:picChg chg="del">
          <ac:chgData name="Ig Ibert Bittencourt" userId="2435d0bca294c310" providerId="LiveId" clId="{9A8807AA-32CC-4F7F-875F-46BF72399465}" dt="2019-10-14T10:39:23.312" v="696" actId="478"/>
          <ac:picMkLst>
            <pc:docMk/>
            <pc:sldMk cId="3062623699" sldId="747"/>
            <ac:picMk id="9" creationId="{B43A7E0D-9073-4601-8382-ACE3A7B1A5AB}"/>
          </ac:picMkLst>
        </pc:picChg>
        <pc:picChg chg="add">
          <ac:chgData name="Ig Ibert Bittencourt" userId="2435d0bca294c310" providerId="LiveId" clId="{9A8807AA-32CC-4F7F-875F-46BF72399465}" dt="2019-10-14T10:39:23.715" v="697"/>
          <ac:picMkLst>
            <pc:docMk/>
            <pc:sldMk cId="3062623699" sldId="747"/>
            <ac:picMk id="25" creationId="{89ED1BAD-BA77-4907-AB60-603744B6EC7C}"/>
          </ac:picMkLst>
        </pc:picChg>
        <pc:picChg chg="add">
          <ac:chgData name="Ig Ibert Bittencourt" userId="2435d0bca294c310" providerId="LiveId" clId="{9A8807AA-32CC-4F7F-875F-46BF72399465}" dt="2019-10-14T10:39:23.715" v="697"/>
          <ac:picMkLst>
            <pc:docMk/>
            <pc:sldMk cId="3062623699" sldId="747"/>
            <ac:picMk id="26" creationId="{DFDE6CA3-40D6-4329-A89E-5F27F008BE9C}"/>
          </ac:picMkLst>
        </pc:picChg>
        <pc:picChg chg="add">
          <ac:chgData name="Ig Ibert Bittencourt" userId="2435d0bca294c310" providerId="LiveId" clId="{9A8807AA-32CC-4F7F-875F-46BF72399465}" dt="2019-10-14T10:39:23.715" v="697"/>
          <ac:picMkLst>
            <pc:docMk/>
            <pc:sldMk cId="3062623699" sldId="747"/>
            <ac:picMk id="37" creationId="{EFED3F8B-2B72-412D-B0A8-4E949AACABE1}"/>
          </ac:picMkLst>
        </pc:picChg>
        <pc:picChg chg="add">
          <ac:chgData name="Ig Ibert Bittencourt" userId="2435d0bca294c310" providerId="LiveId" clId="{9A8807AA-32CC-4F7F-875F-46BF72399465}" dt="2019-10-14T10:39:23.715" v="697"/>
          <ac:picMkLst>
            <pc:docMk/>
            <pc:sldMk cId="3062623699" sldId="747"/>
            <ac:picMk id="39" creationId="{FC0898FA-0EB2-46A9-B301-94A697A58B5C}"/>
          </ac:picMkLst>
        </pc:pic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29" creationId="{48C49CBA-6B3E-4B06-AE1E-019038B5533B}"/>
          </ac:cxnSpMkLst>
        </pc:cxn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33" creationId="{C857FAE8-25E6-40ED-8270-50BABDBF9011}"/>
          </ac:cxnSpMkLst>
        </pc:cxn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35" creationId="{D3D9CFF8-4300-4E30-A14C-4F7DF5B42D04}"/>
          </ac:cxnSpMkLst>
        </pc:cxn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40" creationId="{5BB4EB77-99ED-49BB-A104-EC35976B6924}"/>
          </ac:cxnSpMkLst>
        </pc:cxn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41" creationId="{AA8A1804-5902-419D-AB8A-06B2865D8678}"/>
          </ac:cxnSpMkLst>
        </pc:cxnChg>
        <pc:cxnChg chg="add">
          <ac:chgData name="Ig Ibert Bittencourt" userId="2435d0bca294c310" providerId="LiveId" clId="{9A8807AA-32CC-4F7F-875F-46BF72399465}" dt="2019-10-14T10:39:23.715" v="697"/>
          <ac:cxnSpMkLst>
            <pc:docMk/>
            <pc:sldMk cId="3062623699" sldId="747"/>
            <ac:cxnSpMk id="44" creationId="{1815AE2D-6E2C-4905-8077-609A3A94CD6D}"/>
          </ac:cxnSpMkLst>
        </pc:cxnChg>
      </pc:sldChg>
      <pc:sldChg chg="addSp delSp modSp add modTransition delAnim modAnim">
        <pc:chgData name="Ig Ibert Bittencourt" userId="2435d0bca294c310" providerId="LiveId" clId="{9A8807AA-32CC-4F7F-875F-46BF72399465}" dt="2019-10-14T15:17:23.678" v="1274"/>
        <pc:sldMkLst>
          <pc:docMk/>
          <pc:sldMk cId="490193807" sldId="748"/>
        </pc:sldMkLst>
        <pc:spChg chg="add del mod">
          <ac:chgData name="Ig Ibert Bittencourt" userId="2435d0bca294c310" providerId="LiveId" clId="{9A8807AA-32CC-4F7F-875F-46BF72399465}" dt="2019-10-14T14:13:25.508" v="805" actId="478"/>
          <ac:spMkLst>
            <pc:docMk/>
            <pc:sldMk cId="490193807" sldId="748"/>
            <ac:spMk id="3" creationId="{164C75A8-A505-45F7-93F1-65492335AEF9}"/>
          </ac:spMkLst>
        </pc:spChg>
        <pc:spChg chg="del">
          <ac:chgData name="Ig Ibert Bittencourt" userId="2435d0bca294c310" providerId="LiveId" clId="{9A8807AA-32CC-4F7F-875F-46BF72399465}" dt="2019-10-14T14:13:22.763" v="803" actId="478"/>
          <ac:spMkLst>
            <pc:docMk/>
            <pc:sldMk cId="490193807" sldId="748"/>
            <ac:spMk id="21" creationId="{ACCF731C-C790-4966-BE00-2551B1080FD5}"/>
          </ac:spMkLst>
        </pc:spChg>
        <pc:spChg chg="del">
          <ac:chgData name="Ig Ibert Bittencourt" userId="2435d0bca294c310" providerId="LiveId" clId="{9A8807AA-32CC-4F7F-875F-46BF72399465}" dt="2019-10-14T14:13:24.339" v="804" actId="478"/>
          <ac:spMkLst>
            <pc:docMk/>
            <pc:sldMk cId="490193807" sldId="748"/>
            <ac:spMk id="23" creationId="{0DD5F4E0-D925-44BA-931D-2B0F8B85D968}"/>
          </ac:spMkLst>
        </pc:spChg>
        <pc:spChg chg="del">
          <ac:chgData name="Ig Ibert Bittencourt" userId="2435d0bca294c310" providerId="LiveId" clId="{9A8807AA-32CC-4F7F-875F-46BF72399465}" dt="2019-10-14T14:45:41.657" v="1213" actId="478"/>
          <ac:spMkLst>
            <pc:docMk/>
            <pc:sldMk cId="490193807" sldId="748"/>
            <ac:spMk id="28" creationId="{CC5E2E5E-F02A-4104-B71E-429E17C2BBFD}"/>
          </ac:spMkLst>
        </pc:spChg>
        <pc:spChg chg="del">
          <ac:chgData name="Ig Ibert Bittencourt" userId="2435d0bca294c310" providerId="LiveId" clId="{9A8807AA-32CC-4F7F-875F-46BF72399465}" dt="2019-10-14T14:45:44.032" v="1214" actId="478"/>
          <ac:spMkLst>
            <pc:docMk/>
            <pc:sldMk cId="490193807" sldId="748"/>
            <ac:spMk id="29" creationId="{4EFAF509-A0CF-4AB3-852A-F1E7E174A767}"/>
          </ac:spMkLst>
        </pc:spChg>
        <pc:spChg chg="add del mod">
          <ac:chgData name="Ig Ibert Bittencourt" userId="2435d0bca294c310" providerId="LiveId" clId="{9A8807AA-32CC-4F7F-875F-46BF72399465}" dt="2019-10-14T14:45:36.861" v="1212" actId="478"/>
          <ac:spMkLst>
            <pc:docMk/>
            <pc:sldMk cId="490193807" sldId="748"/>
            <ac:spMk id="30" creationId="{F557C32C-0CA0-4546-BCC3-51E57DF31FEC}"/>
          </ac:spMkLst>
        </pc:spChg>
        <pc:spChg chg="add del mod">
          <ac:chgData name="Ig Ibert Bittencourt" userId="2435d0bca294c310" providerId="LiveId" clId="{9A8807AA-32CC-4F7F-875F-46BF72399465}" dt="2019-10-14T14:45:36.861" v="1212" actId="478"/>
          <ac:spMkLst>
            <pc:docMk/>
            <pc:sldMk cId="490193807" sldId="748"/>
            <ac:spMk id="31" creationId="{8E7C3F5E-9404-400F-82A5-36A2E602EBAF}"/>
          </ac:spMkLst>
        </pc:spChg>
        <pc:spChg chg="add del mod">
          <ac:chgData name="Ig Ibert Bittencourt" userId="2435d0bca294c310" providerId="LiveId" clId="{9A8807AA-32CC-4F7F-875F-46BF72399465}" dt="2019-10-14T14:45:36.861" v="1212" actId="478"/>
          <ac:spMkLst>
            <pc:docMk/>
            <pc:sldMk cId="490193807" sldId="748"/>
            <ac:spMk id="32" creationId="{DD73E1FC-AB32-4B07-8374-6EA9AA6CAC67}"/>
          </ac:spMkLst>
        </pc:spChg>
        <pc:spChg chg="add del mod">
          <ac:chgData name="Ig Ibert Bittencourt" userId="2435d0bca294c310" providerId="LiveId" clId="{9A8807AA-32CC-4F7F-875F-46BF72399465}" dt="2019-10-14T14:45:36.861" v="1212" actId="478"/>
          <ac:spMkLst>
            <pc:docMk/>
            <pc:sldMk cId="490193807" sldId="748"/>
            <ac:spMk id="33" creationId="{352F64B5-301C-42CA-939B-EC147DEC164C}"/>
          </ac:spMkLst>
        </pc:spChg>
        <pc:spChg chg="add del mod">
          <ac:chgData name="Ig Ibert Bittencourt" userId="2435d0bca294c310" providerId="LiveId" clId="{9A8807AA-32CC-4F7F-875F-46BF72399465}" dt="2019-10-14T14:15:18.751" v="832" actId="20577"/>
          <ac:spMkLst>
            <pc:docMk/>
            <pc:sldMk cId="490193807" sldId="748"/>
            <ac:spMk id="34" creationId="{FCE2B6B8-8D4D-4CDB-8E81-173A05620352}"/>
          </ac:spMkLst>
        </pc:spChg>
        <pc:spChg chg="add del mod">
          <ac:chgData name="Ig Ibert Bittencourt" userId="2435d0bca294c310" providerId="LiveId" clId="{9A8807AA-32CC-4F7F-875F-46BF72399465}" dt="2019-10-14T14:16:43.590" v="925" actId="20577"/>
          <ac:spMkLst>
            <pc:docMk/>
            <pc:sldMk cId="490193807" sldId="748"/>
            <ac:spMk id="35" creationId="{EDBF515E-3EFA-4AB6-B878-CC8A76AABFD2}"/>
          </ac:spMkLst>
        </pc:spChg>
        <pc:spChg chg="add del">
          <ac:chgData name="Ig Ibert Bittencourt" userId="2435d0bca294c310" providerId="LiveId" clId="{9A8807AA-32CC-4F7F-875F-46BF72399465}" dt="2019-10-14T14:14:01.344" v="814"/>
          <ac:spMkLst>
            <pc:docMk/>
            <pc:sldMk cId="490193807" sldId="748"/>
            <ac:spMk id="36" creationId="{70665D64-924F-43B7-934D-4FAA4888836E}"/>
          </ac:spMkLst>
        </pc:spChg>
        <pc:grpChg chg="add del">
          <ac:chgData name="Ig Ibert Bittencourt" userId="2435d0bca294c310" providerId="LiveId" clId="{9A8807AA-32CC-4F7F-875F-46BF72399465}" dt="2019-10-14T14:14:01.344" v="814"/>
          <ac:grpSpMkLst>
            <pc:docMk/>
            <pc:sldMk cId="490193807" sldId="748"/>
            <ac:grpSpMk id="25" creationId="{318EEA97-83AC-4705-9581-F534A0C53383}"/>
          </ac:grpSpMkLst>
        </pc:grpChg>
        <pc:picChg chg="del">
          <ac:chgData name="Ig Ibert Bittencourt" userId="2435d0bca294c310" providerId="LiveId" clId="{9A8807AA-32CC-4F7F-875F-46BF72399465}" dt="2019-10-14T14:13:21.040" v="802" actId="478"/>
          <ac:picMkLst>
            <pc:docMk/>
            <pc:sldMk cId="490193807" sldId="748"/>
            <ac:picMk id="22" creationId="{1A23F38C-5CBF-451D-8374-D55876A61B3E}"/>
          </ac:picMkLst>
        </pc:picChg>
        <pc:picChg chg="del">
          <ac:chgData name="Ig Ibert Bittencourt" userId="2435d0bca294c310" providerId="LiveId" clId="{9A8807AA-32CC-4F7F-875F-46BF72399465}" dt="2019-10-14T14:13:21.040" v="802" actId="478"/>
          <ac:picMkLst>
            <pc:docMk/>
            <pc:sldMk cId="490193807" sldId="748"/>
            <ac:picMk id="24" creationId="{BA10FB09-FC25-46C9-B1E3-67AE897AF745}"/>
          </ac:picMkLst>
        </pc:picChg>
      </pc:sldChg>
      <pc:sldChg chg="addSp delSp modSp add ord modAnim">
        <pc:chgData name="Ig Ibert Bittencourt" userId="2435d0bca294c310" providerId="LiveId" clId="{9A8807AA-32CC-4F7F-875F-46BF72399465}" dt="2019-10-14T15:17:53.952" v="1276" actId="20577"/>
        <pc:sldMkLst>
          <pc:docMk/>
          <pc:sldMk cId="895479430" sldId="749"/>
        </pc:sldMkLst>
        <pc:spChg chg="mod">
          <ac:chgData name="Ig Ibert Bittencourt" userId="2435d0bca294c310" providerId="LiveId" clId="{9A8807AA-32CC-4F7F-875F-46BF72399465}" dt="2019-10-14T15:17:53.952" v="1276" actId="20577"/>
          <ac:spMkLst>
            <pc:docMk/>
            <pc:sldMk cId="895479430" sldId="749"/>
            <ac:spMk id="21" creationId="{ACCF731C-C790-4966-BE00-2551B1080FD5}"/>
          </ac:spMkLst>
        </pc:spChg>
        <pc:picChg chg="del">
          <ac:chgData name="Ig Ibert Bittencourt" userId="2435d0bca294c310" providerId="LiveId" clId="{9A8807AA-32CC-4F7F-875F-46BF72399465}" dt="2019-10-14T14:18:32.037" v="1036" actId="478"/>
          <ac:picMkLst>
            <pc:docMk/>
            <pc:sldMk cId="895479430" sldId="749"/>
            <ac:picMk id="22" creationId="{1A23F38C-5CBF-451D-8374-D55876A61B3E}"/>
          </ac:picMkLst>
        </pc:picChg>
        <pc:picChg chg="mod">
          <ac:chgData name="Ig Ibert Bittencourt" userId="2435d0bca294c310" providerId="LiveId" clId="{9A8807AA-32CC-4F7F-875F-46BF72399465}" dt="2019-10-14T14:40:37.914" v="1204" actId="1076"/>
          <ac:picMkLst>
            <pc:docMk/>
            <pc:sldMk cId="895479430" sldId="749"/>
            <ac:picMk id="24" creationId="{BA10FB09-FC25-46C9-B1E3-67AE897AF745}"/>
          </ac:picMkLst>
        </pc:picChg>
        <pc:picChg chg="add mod">
          <ac:chgData name="Ig Ibert Bittencourt" userId="2435d0bca294c310" providerId="LiveId" clId="{9A8807AA-32CC-4F7F-875F-46BF72399465}" dt="2019-10-14T14:40:28.925" v="1202" actId="1076"/>
          <ac:picMkLst>
            <pc:docMk/>
            <pc:sldMk cId="895479430" sldId="749"/>
            <ac:picMk id="25" creationId="{2CB88920-23C7-45A3-935B-A8A0607BB38F}"/>
          </ac:picMkLst>
        </pc:picChg>
      </pc:sldChg>
      <pc:sldChg chg="addSp delSp modSp add del">
        <pc:chgData name="Ig Ibert Bittencourt" userId="2435d0bca294c310" providerId="LiveId" clId="{9A8807AA-32CC-4F7F-875F-46BF72399465}" dt="2019-10-14T14:26:46.338" v="1146" actId="2696"/>
        <pc:sldMkLst>
          <pc:docMk/>
          <pc:sldMk cId="522947592" sldId="750"/>
        </pc:sldMkLst>
        <pc:spChg chg="add del">
          <ac:chgData name="Ig Ibert Bittencourt" userId="2435d0bca294c310" providerId="LiveId" clId="{9A8807AA-32CC-4F7F-875F-46BF72399465}" dt="2019-10-14T14:26:28.780" v="1142" actId="478"/>
          <ac:spMkLst>
            <pc:docMk/>
            <pc:sldMk cId="522947592" sldId="750"/>
            <ac:spMk id="405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4:26:41.388" v="1145" actId="207"/>
          <ac:spMkLst>
            <pc:docMk/>
            <pc:sldMk cId="522947592" sldId="750"/>
            <ac:spMk id="407" creationId="{00000000-0000-0000-0000-000000000000}"/>
          </ac:spMkLst>
        </pc:spChg>
        <pc:grpChg chg="add del mod">
          <ac:chgData name="Ig Ibert Bittencourt" userId="2435d0bca294c310" providerId="LiveId" clId="{9A8807AA-32CC-4F7F-875F-46BF72399465}" dt="2019-10-14T14:26:41.388" v="1145" actId="207"/>
          <ac:grpSpMkLst>
            <pc:docMk/>
            <pc:sldMk cId="522947592" sldId="750"/>
            <ac:grpSpMk id="401" creationId="{00000000-0000-0000-0000-000000000000}"/>
          </ac:grpSpMkLst>
        </pc:grpChg>
      </pc:sldChg>
      <pc:sldChg chg="modSp add">
        <pc:chgData name="Ig Ibert Bittencourt" userId="2435d0bca294c310" providerId="LiveId" clId="{9A8807AA-32CC-4F7F-875F-46BF72399465}" dt="2019-10-14T14:28:45.015" v="1164" actId="207"/>
        <pc:sldMkLst>
          <pc:docMk/>
          <pc:sldMk cId="4063921342" sldId="750"/>
        </pc:sldMkLst>
        <pc:spChg chg="mod">
          <ac:chgData name="Ig Ibert Bittencourt" userId="2435d0bca294c310" providerId="LiveId" clId="{9A8807AA-32CC-4F7F-875F-46BF72399465}" dt="2019-10-14T14:28:32.472" v="1163" actId="13926"/>
          <ac:spMkLst>
            <pc:docMk/>
            <pc:sldMk cId="4063921342" sldId="750"/>
            <ac:spMk id="402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4:28:32.472" v="1163" actId="13926"/>
          <ac:spMkLst>
            <pc:docMk/>
            <pc:sldMk cId="4063921342" sldId="750"/>
            <ac:spMk id="403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4:28:32.472" v="1163" actId="13926"/>
          <ac:spMkLst>
            <pc:docMk/>
            <pc:sldMk cId="4063921342" sldId="750"/>
            <ac:spMk id="404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4:28:32.472" v="1163" actId="13926"/>
          <ac:spMkLst>
            <pc:docMk/>
            <pc:sldMk cId="4063921342" sldId="750"/>
            <ac:spMk id="405" creationId="{00000000-0000-0000-0000-000000000000}"/>
          </ac:spMkLst>
        </pc:spChg>
        <pc:spChg chg="mod">
          <ac:chgData name="Ig Ibert Bittencourt" userId="2435d0bca294c310" providerId="LiveId" clId="{9A8807AA-32CC-4F7F-875F-46BF72399465}" dt="2019-10-14T14:28:32.472" v="1163" actId="13926"/>
          <ac:spMkLst>
            <pc:docMk/>
            <pc:sldMk cId="4063921342" sldId="750"/>
            <ac:spMk id="406" creationId="{00000000-0000-0000-0000-000000000000}"/>
          </ac:spMkLst>
        </pc:spChg>
        <pc:grpChg chg="mod">
          <ac:chgData name="Ig Ibert Bittencourt" userId="2435d0bca294c310" providerId="LiveId" clId="{9A8807AA-32CC-4F7F-875F-46BF72399465}" dt="2019-10-14T14:28:45.015" v="1164" actId="207"/>
          <ac:grpSpMkLst>
            <pc:docMk/>
            <pc:sldMk cId="4063921342" sldId="750"/>
            <ac:grpSpMk id="401" creationId="{00000000-0000-0000-0000-000000000000}"/>
          </ac:grpSpMkLst>
        </pc:grpChg>
      </pc:sldChg>
      <pc:sldChg chg="modSp add modTransition">
        <pc:chgData name="Ig Ibert Bittencourt" userId="2435d0bca294c310" providerId="LiveId" clId="{9A8807AA-32CC-4F7F-875F-46BF72399465}" dt="2019-10-14T14:29:18.614" v="1168"/>
        <pc:sldMkLst>
          <pc:docMk/>
          <pc:sldMk cId="515561754" sldId="751"/>
        </pc:sldMkLst>
        <pc:grpChg chg="mod">
          <ac:chgData name="Ig Ibert Bittencourt" userId="2435d0bca294c310" providerId="LiveId" clId="{9A8807AA-32CC-4F7F-875F-46BF72399465}" dt="2019-10-14T14:29:00.207" v="1167" actId="207"/>
          <ac:grpSpMkLst>
            <pc:docMk/>
            <pc:sldMk cId="515561754" sldId="751"/>
            <ac:grpSpMk id="401" creationId="{00000000-0000-0000-0000-000000000000}"/>
          </ac:grpSpMkLst>
        </pc:grpChg>
      </pc:sldChg>
      <pc:sldChg chg="modSp add del">
        <pc:chgData name="Ig Ibert Bittencourt" userId="2435d0bca294c310" providerId="LiveId" clId="{9A8807AA-32CC-4F7F-875F-46BF72399465}" dt="2019-10-14T14:29:50.722" v="1171" actId="2696"/>
        <pc:sldMkLst>
          <pc:docMk/>
          <pc:sldMk cId="530891811" sldId="752"/>
        </pc:sldMkLst>
        <pc:grpChg chg="mod">
          <ac:chgData name="Ig Ibert Bittencourt" userId="2435d0bca294c310" providerId="LiveId" clId="{9A8807AA-32CC-4F7F-875F-46BF72399465}" dt="2019-10-14T14:29:45.982" v="1170" actId="207"/>
          <ac:grpSpMkLst>
            <pc:docMk/>
            <pc:sldMk cId="530891811" sldId="752"/>
            <ac:grpSpMk id="401" creationId="{00000000-0000-0000-0000-000000000000}"/>
          </ac:grpSpMkLst>
        </pc:grpChg>
      </pc:sldChg>
      <pc:sldChg chg="add">
        <pc:chgData name="Ig Ibert Bittencourt" userId="2435d0bca294c310" providerId="LiveId" clId="{9A8807AA-32CC-4F7F-875F-46BF72399465}" dt="2019-10-14T14:31:09.240" v="1194"/>
        <pc:sldMkLst>
          <pc:docMk/>
          <pc:sldMk cId="1671299501" sldId="752"/>
        </pc:sldMkLst>
      </pc:sldChg>
      <pc:sldChg chg="modSp add del ord">
        <pc:chgData name="Ig Ibert Bittencourt" userId="2435d0bca294c310" providerId="LiveId" clId="{9A8807AA-32CC-4F7F-875F-46BF72399465}" dt="2019-10-14T14:30:46.403" v="1190" actId="2696"/>
        <pc:sldMkLst>
          <pc:docMk/>
          <pc:sldMk cId="2627620254" sldId="752"/>
        </pc:sldMkLst>
        <pc:grpChg chg="mod">
          <ac:chgData name="Ig Ibert Bittencourt" userId="2435d0bca294c310" providerId="LiveId" clId="{9A8807AA-32CC-4F7F-875F-46BF72399465}" dt="2019-10-14T14:30:00.027" v="1175" actId="207"/>
          <ac:grpSpMkLst>
            <pc:docMk/>
            <pc:sldMk cId="2627620254" sldId="752"/>
            <ac:grpSpMk id="389" creationId="{00000000-0000-0000-0000-000000000000}"/>
          </ac:grpSpMkLst>
        </pc:grpChg>
      </pc:sldChg>
      <pc:sldChg chg="add ord">
        <pc:chgData name="Ig Ibert Bittencourt" userId="2435d0bca294c310" providerId="LiveId" clId="{9A8807AA-32CC-4F7F-875F-46BF72399465}" dt="2019-10-14T15:23:49.315" v="1327"/>
        <pc:sldMkLst>
          <pc:docMk/>
          <pc:sldMk cId="1527258913" sldId="753"/>
        </pc:sldMkLst>
      </pc:sldChg>
      <pc:sldChg chg="modSp add del ord">
        <pc:chgData name="Ig Ibert Bittencourt" userId="2435d0bca294c310" providerId="LiveId" clId="{9A8807AA-32CC-4F7F-875F-46BF72399465}" dt="2019-10-14T14:30:46.441" v="1191" actId="2696"/>
        <pc:sldMkLst>
          <pc:docMk/>
          <pc:sldMk cId="3785583998" sldId="753"/>
        </pc:sldMkLst>
        <pc:grpChg chg="mod">
          <ac:chgData name="Ig Ibert Bittencourt" userId="2435d0bca294c310" providerId="LiveId" clId="{9A8807AA-32CC-4F7F-875F-46BF72399465}" dt="2019-10-14T14:30:16.922" v="1181" actId="207"/>
          <ac:grpSpMkLst>
            <pc:docMk/>
            <pc:sldMk cId="3785583998" sldId="753"/>
            <ac:grpSpMk id="395" creationId="{00000000-0000-0000-0000-000000000000}"/>
          </ac:grpSpMkLst>
        </pc:grpChg>
      </pc:sldChg>
      <pc:sldChg chg="add del">
        <pc:chgData name="Ig Ibert Bittencourt" userId="2435d0bca294c310" providerId="LiveId" clId="{9A8807AA-32CC-4F7F-875F-46BF72399465}" dt="2019-10-14T14:31:17.896" v="1195" actId="2696"/>
        <pc:sldMkLst>
          <pc:docMk/>
          <pc:sldMk cId="3979740040" sldId="753"/>
        </pc:sldMkLst>
      </pc:sldChg>
      <pc:sldChg chg="add del setBg">
        <pc:chgData name="Ig Ibert Bittencourt" userId="2435d0bca294c310" providerId="LiveId" clId="{9A8807AA-32CC-4F7F-875F-46BF72399465}" dt="2019-10-14T14:31:17.935" v="1196" actId="2696"/>
        <pc:sldMkLst>
          <pc:docMk/>
          <pc:sldMk cId="1003640821" sldId="754"/>
        </pc:sldMkLst>
      </pc:sldChg>
      <pc:sldChg chg="modSp add del ord setBg">
        <pc:chgData name="Ig Ibert Bittencourt" userId="2435d0bca294c310" providerId="LiveId" clId="{9A8807AA-32CC-4F7F-875F-46BF72399465}" dt="2019-10-14T14:30:46.479" v="1192" actId="2696"/>
        <pc:sldMkLst>
          <pc:docMk/>
          <pc:sldMk cId="2746958144" sldId="754"/>
        </pc:sldMkLst>
        <pc:grpChg chg="mod">
          <ac:chgData name="Ig Ibert Bittencourt" userId="2435d0bca294c310" providerId="LiveId" clId="{9A8807AA-32CC-4F7F-875F-46BF72399465}" dt="2019-10-14T14:30:35.586" v="1187" actId="207"/>
          <ac:grpSpMkLst>
            <pc:docMk/>
            <pc:sldMk cId="2746958144" sldId="754"/>
            <ac:grpSpMk id="39" creationId="{6F7CF721-8E43-4C60-993E-629E698FEA0F}"/>
          </ac:grpSpMkLst>
        </pc:grpChg>
      </pc:sldChg>
      <pc:sldChg chg="add">
        <pc:chgData name="Ig Ibert Bittencourt" userId="2435d0bca294c310" providerId="LiveId" clId="{9A8807AA-32CC-4F7F-875F-46BF72399465}" dt="2019-10-14T14:31:25.170" v="1198"/>
        <pc:sldMkLst>
          <pc:docMk/>
          <pc:sldMk cId="4009335204" sldId="754"/>
        </pc:sldMkLst>
      </pc:sldChg>
      <pc:sldChg chg="add">
        <pc:chgData name="Ig Ibert Bittencourt" userId="2435d0bca294c310" providerId="LiveId" clId="{9A8807AA-32CC-4F7F-875F-46BF72399465}" dt="2019-10-14T14:31:25.170" v="1198"/>
        <pc:sldMkLst>
          <pc:docMk/>
          <pc:sldMk cId="951315723" sldId="755"/>
        </pc:sldMkLst>
      </pc:sldChg>
      <pc:sldChg chg="modSp add del ord">
        <pc:chgData name="Ig Ibert Bittencourt" userId="2435d0bca294c310" providerId="LiveId" clId="{9A8807AA-32CC-4F7F-875F-46BF72399465}" dt="2019-10-14T14:30:46.495" v="1193" actId="2696"/>
        <pc:sldMkLst>
          <pc:docMk/>
          <pc:sldMk cId="1854915499" sldId="755"/>
        </pc:sldMkLst>
        <pc:grpChg chg="mod">
          <ac:chgData name="Ig Ibert Bittencourt" userId="2435d0bca294c310" providerId="LiveId" clId="{9A8807AA-32CC-4F7F-875F-46BF72399465}" dt="2019-10-14T14:30:42.457" v="1189" actId="207"/>
          <ac:grpSpMkLst>
            <pc:docMk/>
            <pc:sldMk cId="1854915499" sldId="755"/>
            <ac:grpSpMk id="27" creationId="{65757727-6D64-4B25-8C88-EAF7C2B4FBE0}"/>
          </ac:grpSpMkLst>
        </pc:grpChg>
      </pc:sldChg>
      <pc:sldChg chg="add del">
        <pc:chgData name="Ig Ibert Bittencourt" userId="2435d0bca294c310" providerId="LiveId" clId="{9A8807AA-32CC-4F7F-875F-46BF72399465}" dt="2019-10-14T14:31:17.945" v="1197" actId="2696"/>
        <pc:sldMkLst>
          <pc:docMk/>
          <pc:sldMk cId="3284404488" sldId="755"/>
        </pc:sldMkLst>
      </pc:sldChg>
      <pc:sldChg chg="add">
        <pc:chgData name="Ig Ibert Bittencourt" userId="2435d0bca294c310" providerId="LiveId" clId="{9A8807AA-32CC-4F7F-875F-46BF72399465}" dt="2019-10-14T14:45:29.966" v="1211"/>
        <pc:sldMkLst>
          <pc:docMk/>
          <pc:sldMk cId="303261508" sldId="756"/>
        </pc:sldMkLst>
      </pc:sldChg>
      <pc:sldChg chg="addSp delSp modSp add ord">
        <pc:chgData name="Ig Ibert Bittencourt" userId="2435d0bca294c310" providerId="LiveId" clId="{9A8807AA-32CC-4F7F-875F-46BF72399465}" dt="2019-10-14T14:58:07.604" v="1225"/>
        <pc:sldMkLst>
          <pc:docMk/>
          <pc:sldMk cId="3276893636" sldId="757"/>
        </pc:sldMkLst>
        <pc:spChg chg="del">
          <ac:chgData name="Ig Ibert Bittencourt" userId="2435d0bca294c310" providerId="LiveId" clId="{9A8807AA-32CC-4F7F-875F-46BF72399465}" dt="2019-10-14T14:45:56.709" v="1217" actId="478"/>
          <ac:spMkLst>
            <pc:docMk/>
            <pc:sldMk cId="3276893636" sldId="757"/>
            <ac:spMk id="34" creationId="{FCE2B6B8-8D4D-4CDB-8E81-173A05620352}"/>
          </ac:spMkLst>
        </pc:spChg>
        <pc:spChg chg="del">
          <ac:chgData name="Ig Ibert Bittencourt" userId="2435d0bca294c310" providerId="LiveId" clId="{9A8807AA-32CC-4F7F-875F-46BF72399465}" dt="2019-10-14T14:45:56.709" v="1217" actId="478"/>
          <ac:spMkLst>
            <pc:docMk/>
            <pc:sldMk cId="3276893636" sldId="757"/>
            <ac:spMk id="35" creationId="{EDBF515E-3EFA-4AB6-B878-CC8A76AABFD2}"/>
          </ac:spMkLst>
        </pc:spChg>
        <pc:spChg chg="del">
          <ac:chgData name="Ig Ibert Bittencourt" userId="2435d0bca294c310" providerId="LiveId" clId="{9A8807AA-32CC-4F7F-875F-46BF72399465}" dt="2019-10-14T14:45:56.709" v="1217" actId="478"/>
          <ac:spMkLst>
            <pc:docMk/>
            <pc:sldMk cId="3276893636" sldId="757"/>
            <ac:spMk id="36" creationId="{70665D64-924F-43B7-934D-4FAA4888836E}"/>
          </ac:spMkLst>
        </pc:spChg>
        <pc:grpChg chg="del">
          <ac:chgData name="Ig Ibert Bittencourt" userId="2435d0bca294c310" providerId="LiveId" clId="{9A8807AA-32CC-4F7F-875F-46BF72399465}" dt="2019-10-14T14:45:52.306" v="1216" actId="478"/>
          <ac:grpSpMkLst>
            <pc:docMk/>
            <pc:sldMk cId="3276893636" sldId="757"/>
            <ac:grpSpMk id="25" creationId="{318EEA97-83AC-4705-9581-F534A0C53383}"/>
          </ac:grpSpMkLst>
        </pc:grpChg>
        <pc:picChg chg="add mod">
          <ac:chgData name="Ig Ibert Bittencourt" userId="2435d0bca294c310" providerId="LiveId" clId="{9A8807AA-32CC-4F7F-875F-46BF72399465}" dt="2019-10-14T14:49:25.439" v="1222" actId="14100"/>
          <ac:picMkLst>
            <pc:docMk/>
            <pc:sldMk cId="3276893636" sldId="757"/>
            <ac:picMk id="3" creationId="{C5B760C4-00C7-4A1E-A653-BAB4D2E80972}"/>
          </ac:picMkLst>
        </pc:picChg>
      </pc:sldChg>
      <pc:sldChg chg="modSp add">
        <pc:chgData name="Ig Ibert Bittencourt" userId="2435d0bca294c310" providerId="LiveId" clId="{9A8807AA-32CC-4F7F-875F-46BF72399465}" dt="2019-10-14T15:01:41.062" v="1272" actId="20577"/>
        <pc:sldMkLst>
          <pc:docMk/>
          <pc:sldMk cId="3844875260" sldId="758"/>
        </pc:sldMkLst>
        <pc:spChg chg="mod">
          <ac:chgData name="Ig Ibert Bittencourt" userId="2435d0bca294c310" providerId="LiveId" clId="{9A8807AA-32CC-4F7F-875F-46BF72399465}" dt="2019-10-14T15:01:41.062" v="1272" actId="20577"/>
          <ac:spMkLst>
            <pc:docMk/>
            <pc:sldMk cId="3844875260" sldId="758"/>
            <ac:spMk id="409" creationId="{00000000-0000-0000-0000-000000000000}"/>
          </ac:spMkLst>
        </pc:spChg>
      </pc:sldChg>
      <pc:sldChg chg="addSp delSp modSp add ord modTransition modAnim">
        <pc:chgData name="Ig Ibert Bittencourt" userId="2435d0bca294c310" providerId="LiveId" clId="{9A8807AA-32CC-4F7F-875F-46BF72399465}" dt="2019-10-14T15:23:03.410" v="1323" actId="1076"/>
        <pc:sldMkLst>
          <pc:docMk/>
          <pc:sldMk cId="2902869665" sldId="759"/>
        </pc:sldMkLst>
        <pc:spChg chg="del">
          <ac:chgData name="Ig Ibert Bittencourt" userId="2435d0bca294c310" providerId="LiveId" clId="{9A8807AA-32CC-4F7F-875F-46BF72399465}" dt="2019-10-14T15:20:48.430" v="1306" actId="478"/>
          <ac:spMkLst>
            <pc:docMk/>
            <pc:sldMk cId="2902869665" sldId="759"/>
            <ac:spMk id="34" creationId="{FCE2B6B8-8D4D-4CDB-8E81-173A05620352}"/>
          </ac:spMkLst>
        </pc:spChg>
        <pc:spChg chg="del">
          <ac:chgData name="Ig Ibert Bittencourt" userId="2435d0bca294c310" providerId="LiveId" clId="{9A8807AA-32CC-4F7F-875F-46BF72399465}" dt="2019-10-14T15:20:46.670" v="1305" actId="478"/>
          <ac:spMkLst>
            <pc:docMk/>
            <pc:sldMk cId="2902869665" sldId="759"/>
            <ac:spMk id="35" creationId="{EDBF515E-3EFA-4AB6-B878-CC8A76AABFD2}"/>
          </ac:spMkLst>
        </pc:spChg>
        <pc:spChg chg="del">
          <ac:chgData name="Ig Ibert Bittencourt" userId="2435d0bca294c310" providerId="LiveId" clId="{9A8807AA-32CC-4F7F-875F-46BF72399465}" dt="2019-10-14T15:20:50.160" v="1307" actId="478"/>
          <ac:spMkLst>
            <pc:docMk/>
            <pc:sldMk cId="2902869665" sldId="759"/>
            <ac:spMk id="36" creationId="{70665D64-924F-43B7-934D-4FAA4888836E}"/>
          </ac:spMkLst>
        </pc:spChg>
        <pc:spChg chg="mod">
          <ac:chgData name="Ig Ibert Bittencourt" userId="2435d0bca294c310" providerId="LiveId" clId="{9A8807AA-32CC-4F7F-875F-46BF72399465}" dt="2019-10-14T15:21:15.032" v="1310" actId="1076"/>
          <ac:spMkLst>
            <pc:docMk/>
            <pc:sldMk cId="2902869665" sldId="759"/>
            <ac:spMk id="53" creationId="{905C1562-977A-45B7-BA73-062DFE063944}"/>
          </ac:spMkLst>
        </pc:spChg>
        <pc:grpChg chg="del">
          <ac:chgData name="Ig Ibert Bittencourt" userId="2435d0bca294c310" providerId="LiveId" clId="{9A8807AA-32CC-4F7F-875F-46BF72399465}" dt="2019-10-14T15:20:45.244" v="1304" actId="478"/>
          <ac:grpSpMkLst>
            <pc:docMk/>
            <pc:sldMk cId="2902869665" sldId="759"/>
            <ac:grpSpMk id="25" creationId="{318EEA97-83AC-4705-9581-F534A0C53383}"/>
          </ac:grpSpMkLst>
        </pc:grpChg>
        <pc:grpChg chg="add mod">
          <ac:chgData name="Ig Ibert Bittencourt" userId="2435d0bca294c310" providerId="LiveId" clId="{9A8807AA-32CC-4F7F-875F-46BF72399465}" dt="2019-10-14T15:21:48.022" v="1321" actId="1076"/>
          <ac:grpSpMkLst>
            <pc:docMk/>
            <pc:sldMk cId="2902869665" sldId="759"/>
            <ac:grpSpMk id="28" creationId="{9903474A-C583-4C97-8E5C-4A065DD58054}"/>
          </ac:grpSpMkLst>
        </pc:grpChg>
        <pc:grpChg chg="add mod">
          <ac:chgData name="Ig Ibert Bittencourt" userId="2435d0bca294c310" providerId="LiveId" clId="{9A8807AA-32CC-4F7F-875F-46BF72399465}" dt="2019-10-14T15:21:48.022" v="1321" actId="1076"/>
          <ac:grpSpMkLst>
            <pc:docMk/>
            <pc:sldMk cId="2902869665" sldId="759"/>
            <ac:grpSpMk id="31" creationId="{377CAB83-D478-48FB-89A5-CFD8F386792F}"/>
          </ac:grpSpMkLst>
        </pc:grpChg>
        <pc:grpChg chg="add mod">
          <ac:chgData name="Ig Ibert Bittencourt" userId="2435d0bca294c310" providerId="LiveId" clId="{9A8807AA-32CC-4F7F-875F-46BF72399465}" dt="2019-10-14T15:21:48.022" v="1321" actId="1076"/>
          <ac:grpSpMkLst>
            <pc:docMk/>
            <pc:sldMk cId="2902869665" sldId="759"/>
            <ac:grpSpMk id="37" creationId="{BD5BBBB0-C0F4-4EDE-AF98-E947BF5A6F93}"/>
          </ac:grpSpMkLst>
        </pc:grpChg>
        <pc:grpChg chg="add mod">
          <ac:chgData name="Ig Ibert Bittencourt" userId="2435d0bca294c310" providerId="LiveId" clId="{9A8807AA-32CC-4F7F-875F-46BF72399465}" dt="2019-10-14T15:21:36" v="1320" actId="1076"/>
          <ac:grpSpMkLst>
            <pc:docMk/>
            <pc:sldMk cId="2902869665" sldId="759"/>
            <ac:grpSpMk id="40" creationId="{A3300A55-F7E9-40A6-8E41-A399855C97E5}"/>
          </ac:grpSpMkLst>
        </pc:grpChg>
        <pc:grpChg chg="add mod">
          <ac:chgData name="Ig Ibert Bittencourt" userId="2435d0bca294c310" providerId="LiveId" clId="{9A8807AA-32CC-4F7F-875F-46BF72399465}" dt="2019-10-14T15:21:36" v="1320" actId="1076"/>
          <ac:grpSpMkLst>
            <pc:docMk/>
            <pc:sldMk cId="2902869665" sldId="759"/>
            <ac:grpSpMk id="43" creationId="{E8B67F8D-0E4D-43EC-8AEC-168B9EB4CD65}"/>
          </ac:grpSpMkLst>
        </pc:grpChg>
        <pc:grpChg chg="add mod">
          <ac:chgData name="Ig Ibert Bittencourt" userId="2435d0bca294c310" providerId="LiveId" clId="{9A8807AA-32CC-4F7F-875F-46BF72399465}" dt="2019-10-14T15:21:54.823" v="1322" actId="1076"/>
          <ac:grpSpMkLst>
            <pc:docMk/>
            <pc:sldMk cId="2902869665" sldId="759"/>
            <ac:grpSpMk id="46" creationId="{991F0A9F-5214-4B65-A9A9-616422FB91C5}"/>
          </ac:grpSpMkLst>
        </pc:grpChg>
        <pc:grpChg chg="add mod">
          <ac:chgData name="Ig Ibert Bittencourt" userId="2435d0bca294c310" providerId="LiveId" clId="{9A8807AA-32CC-4F7F-875F-46BF72399465}" dt="2019-10-14T15:23:03.410" v="1323" actId="1076"/>
          <ac:grpSpMkLst>
            <pc:docMk/>
            <pc:sldMk cId="2902869665" sldId="759"/>
            <ac:grpSpMk id="49" creationId="{23138709-EF43-4E30-B6C7-546BCFB7A1D4}"/>
          </ac:grpSpMkLst>
        </pc:grpChg>
        <pc:grpChg chg="add mod">
          <ac:chgData name="Ig Ibert Bittencourt" userId="2435d0bca294c310" providerId="LiveId" clId="{9A8807AA-32CC-4F7F-875F-46BF72399465}" dt="2019-10-14T15:21:36" v="1320" actId="1076"/>
          <ac:grpSpMkLst>
            <pc:docMk/>
            <pc:sldMk cId="2902869665" sldId="759"/>
            <ac:grpSpMk id="52" creationId="{8B1B3319-34C0-483F-9B6C-E885E5567C48}"/>
          </ac:grpSpMkLst>
        </pc:grpChg>
        <pc:grpChg chg="add mod">
          <ac:chgData name="Ig Ibert Bittencourt" userId="2435d0bca294c310" providerId="LiveId" clId="{9A8807AA-32CC-4F7F-875F-46BF72399465}" dt="2019-10-14T15:21:54.823" v="1322" actId="1076"/>
          <ac:grpSpMkLst>
            <pc:docMk/>
            <pc:sldMk cId="2902869665" sldId="759"/>
            <ac:grpSpMk id="55" creationId="{1B741C27-5E63-4640-96E5-CE63585C4A50}"/>
          </ac:grpSpMkLst>
        </pc:grpChg>
        <pc:picChg chg="mod">
          <ac:chgData name="Ig Ibert Bittencourt" userId="2435d0bca294c310" providerId="LiveId" clId="{9A8807AA-32CC-4F7F-875F-46BF72399465}" dt="2019-10-14T15:21:17.652" v="1312" actId="1076"/>
          <ac:picMkLst>
            <pc:docMk/>
            <pc:sldMk cId="2902869665" sldId="759"/>
            <ac:picMk id="54" creationId="{C5101C76-B6DE-4BF3-BF4C-9FD8EDA3E6AF}"/>
          </ac:picMkLst>
        </pc:picChg>
      </pc:sldChg>
      <pc:sldChg chg="addSp delSp modSp add ord modAnim">
        <pc:chgData name="Ig Ibert Bittencourt" userId="2435d0bca294c310" providerId="LiveId" clId="{9A8807AA-32CC-4F7F-875F-46BF72399465}" dt="2019-10-14T15:49:28.738" v="1456"/>
        <pc:sldMkLst>
          <pc:docMk/>
          <pc:sldMk cId="2669255237" sldId="760"/>
        </pc:sldMkLst>
        <pc:spChg chg="mod">
          <ac:chgData name="Ig Ibert Bittencourt" userId="2435d0bca294c310" providerId="LiveId" clId="{9A8807AA-32CC-4F7F-875F-46BF72399465}" dt="2019-10-14T15:27:42.546" v="1345"/>
          <ac:spMkLst>
            <pc:docMk/>
            <pc:sldMk cId="2669255237" sldId="760"/>
            <ac:spMk id="21" creationId="{ACCF731C-C790-4966-BE00-2551B1080FD5}"/>
          </ac:spMkLst>
        </pc:spChg>
        <pc:picChg chg="del">
          <ac:chgData name="Ig Ibert Bittencourt" userId="2435d0bca294c310" providerId="LiveId" clId="{9A8807AA-32CC-4F7F-875F-46BF72399465}" dt="2019-10-14T15:27:01.432" v="1340" actId="478"/>
          <ac:picMkLst>
            <pc:docMk/>
            <pc:sldMk cId="2669255237" sldId="760"/>
            <ac:picMk id="24" creationId="{BA10FB09-FC25-46C9-B1E3-67AE897AF745}"/>
          </ac:picMkLst>
        </pc:picChg>
        <pc:picChg chg="del">
          <ac:chgData name="Ig Ibert Bittencourt" userId="2435d0bca294c310" providerId="LiveId" clId="{9A8807AA-32CC-4F7F-875F-46BF72399465}" dt="2019-10-14T15:27:01.432" v="1340" actId="478"/>
          <ac:picMkLst>
            <pc:docMk/>
            <pc:sldMk cId="2669255237" sldId="760"/>
            <ac:picMk id="25" creationId="{2CB88920-23C7-45A3-935B-A8A0607BB38F}"/>
          </ac:picMkLst>
        </pc:picChg>
        <pc:picChg chg="add del">
          <ac:chgData name="Ig Ibert Bittencourt" userId="2435d0bca294c310" providerId="LiveId" clId="{9A8807AA-32CC-4F7F-875F-46BF72399465}" dt="2019-10-14T15:27:08.316" v="1342"/>
          <ac:picMkLst>
            <pc:docMk/>
            <pc:sldMk cId="2669255237" sldId="760"/>
            <ac:picMk id="26" creationId="{61172782-0356-401A-A4D0-916AD271BEFB}"/>
          </ac:picMkLst>
        </pc:picChg>
        <pc:picChg chg="add mod">
          <ac:chgData name="Ig Ibert Bittencourt" userId="2435d0bca294c310" providerId="LiveId" clId="{9A8807AA-32CC-4F7F-875F-46BF72399465}" dt="2019-10-14T15:28:39.165" v="1350" actId="1076"/>
          <ac:picMkLst>
            <pc:docMk/>
            <pc:sldMk cId="2669255237" sldId="760"/>
            <ac:picMk id="27" creationId="{CF0E6373-6AB3-4A15-8D09-D08409D00EBC}"/>
          </ac:picMkLst>
        </pc:picChg>
      </pc:sldChg>
      <pc:sldChg chg="add ord modAnim">
        <pc:chgData name="Ig Ibert Bittencourt" userId="2435d0bca294c310" providerId="LiveId" clId="{9A8807AA-32CC-4F7F-875F-46BF72399465}" dt="2019-10-14T15:29:17.259" v="1354"/>
        <pc:sldMkLst>
          <pc:docMk/>
          <pc:sldMk cId="730028592" sldId="761"/>
        </pc:sldMkLst>
      </pc:sldChg>
      <pc:sldChg chg="addSp delSp modSp add modAnim">
        <pc:chgData name="Ig Ibert Bittencourt" userId="2435d0bca294c310" providerId="LiveId" clId="{9A8807AA-32CC-4F7F-875F-46BF72399465}" dt="2019-10-14T15:41:52.936" v="1361" actId="1076"/>
        <pc:sldMkLst>
          <pc:docMk/>
          <pc:sldMk cId="4292928983" sldId="762"/>
        </pc:sldMkLst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" creationId="{541A8791-F4DF-4614-805C-C2ED765AEDC0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6" creationId="{F31F038A-EC4D-463C-BACD-9146F775009B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7" creationId="{2B01B6F6-E601-4DA0-A740-504FC0278031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8" creationId="{77D67335-EE87-435F-8BBD-E8C2E2A463D8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9" creationId="{FD5F1BE3-D066-43C1-A9EB-9DE518A43C2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0" creationId="{9CD52BF5-226F-4BAE-8ADA-F2C66E35DF27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1" creationId="{C54F75ED-26A7-4886-B335-AA211EADDB3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2" creationId="{3FFB4F9B-9B33-4A3F-9EEC-267B7554A02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3" creationId="{C672217E-CD3D-4949-86A5-B478CF9A7045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4" creationId="{FDF25C90-8447-4F47-A8BF-DE607584AFD0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5" creationId="{D412BB83-05C5-4DB6-9320-6B311C2EEBDA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6" creationId="{E39AFD8A-5330-477E-80B7-D0D5A04D12FB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7" creationId="{2E807DA5-6B43-43F3-A3D7-376C296DE6EC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8" creationId="{26BB1D6E-D424-45E1-B59D-F1273F084B0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19" creationId="{ECA2F066-6D5E-451C-AF84-5D78DE8813DC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0" creationId="{3F0D7778-5B2C-429C-A2DF-74BA09F8858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1" creationId="{3D14492F-4403-4CE3-B4A3-570B8DBBA3FB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2" creationId="{3602823D-29E5-4E87-8116-DFE5F436DA25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3" creationId="{73BE4527-98D6-4174-AFDF-AB69AA4F2690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4" creationId="{30BD2DFB-EB56-4586-9E28-37BFDB18999D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5" creationId="{6130FFFF-5FC5-475B-B27D-AF477FA4000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6" creationId="{A20BDCCE-784C-4303-ACB7-85DBA98EF10F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7" creationId="{4A7C502E-9494-439D-A71B-E7FF20F9E6C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8" creationId="{371DEA61-2C32-47D8-975E-B2BBA7111B41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29" creationId="{3DEDC261-0D9C-4B7F-81DE-6BD3F437AC0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0" creationId="{E7B70E01-D1D8-49B6-85E9-36C89A52CD1B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1" creationId="{BA075EEC-48E9-46FB-8D89-1B6FB5636195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2" creationId="{BBC86F91-819F-4C1C-82AC-3F4FACB60C70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3" creationId="{63744F2E-EBD8-469C-B6A8-3A8AD2FA187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4" creationId="{4BE393F8-A250-437F-9E01-1461C238423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5" creationId="{111AA263-BE8C-4432-B448-3A02623B3F6F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6" creationId="{797CEEA8-5BE9-4AB1-923B-8A13B0B9FE78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7" creationId="{A4C22BA1-4267-470D-A70D-70957E702D2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8" creationId="{F7A7EE1C-FBA8-4B0D-A113-C9D8AE628513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39" creationId="{0059FEBC-7AD1-420B-9D77-66AFFF9C0DD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0" creationId="{DF9DD9BD-7020-4849-99C4-D9A20D864191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1" creationId="{C4000717-C7AD-4E4C-A403-FBDC103693A4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2" creationId="{52EDA587-3FA8-4D06-AA2C-8AAF6ACDF766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3" creationId="{E713CFDC-27BB-41D0-A5A1-BFC32F376419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4" creationId="{BE08404C-980A-402D-B3FE-0EB86E3E26A7}"/>
          </ac:spMkLst>
        </pc:spChg>
        <pc:spChg chg="add mod">
          <ac:chgData name="Ig Ibert Bittencourt" userId="2435d0bca294c310" providerId="LiveId" clId="{9A8807AA-32CC-4F7F-875F-46BF72399465}" dt="2019-10-14T15:41:52.936" v="1361" actId="1076"/>
          <ac:spMkLst>
            <pc:docMk/>
            <pc:sldMk cId="4292928983" sldId="762"/>
            <ac:spMk id="45" creationId="{621830E6-B753-480D-BC6E-1DD1483A83E2}"/>
          </ac:spMkLst>
        </pc:spChg>
        <pc:picChg chg="del">
          <ac:chgData name="Ig Ibert Bittencourt" userId="2435d0bca294c310" providerId="LiveId" clId="{9A8807AA-32CC-4F7F-875F-46BF72399465}" dt="2019-10-14T15:41:30.039" v="1359" actId="478"/>
          <ac:picMkLst>
            <pc:docMk/>
            <pc:sldMk cId="4292928983" sldId="762"/>
            <ac:picMk id="5" creationId="{B648093B-00CD-45EB-AA46-5CA68046E49A}"/>
          </ac:picMkLst>
        </pc:picChg>
      </pc:sldChg>
      <pc:sldChg chg="addSp delSp modSp add modAnim">
        <pc:chgData name="Ig Ibert Bittencourt" userId="2435d0bca294c310" providerId="LiveId" clId="{9A8807AA-32CC-4F7F-875F-46BF72399465}" dt="2019-10-14T15:45:36.599" v="1377" actId="962"/>
        <pc:sldMkLst>
          <pc:docMk/>
          <pc:sldMk cId="3408141545" sldId="763"/>
        </pc:sldMkLst>
        <pc:picChg chg="add mod">
          <ac:chgData name="Ig Ibert Bittencourt" userId="2435d0bca294c310" providerId="LiveId" clId="{9A8807AA-32CC-4F7F-875F-46BF72399465}" dt="2019-10-14T15:45:36.599" v="1377" actId="962"/>
          <ac:picMkLst>
            <pc:docMk/>
            <pc:sldMk cId="3408141545" sldId="763"/>
            <ac:picMk id="3" creationId="{040E010C-379E-4073-AF87-B4D9F4E00D8B}"/>
          </ac:picMkLst>
        </pc:picChg>
        <pc:picChg chg="del">
          <ac:chgData name="Ig Ibert Bittencourt" userId="2435d0bca294c310" providerId="LiveId" clId="{9A8807AA-32CC-4F7F-875F-46BF72399465}" dt="2019-10-14T15:45:27.246" v="1372" actId="478"/>
          <ac:picMkLst>
            <pc:docMk/>
            <pc:sldMk cId="3408141545" sldId="763"/>
            <ac:picMk id="5" creationId="{B648093B-00CD-45EB-AA46-5CA68046E49A}"/>
          </ac:picMkLst>
        </pc:picChg>
      </pc:sldChg>
      <pc:sldChg chg="add">
        <pc:chgData name="Ig Ibert Bittencourt" userId="2435d0bca294c310" providerId="LiveId" clId="{9A8807AA-32CC-4F7F-875F-46BF72399465}" dt="2019-10-14T15:48:18.065" v="1378"/>
        <pc:sldMkLst>
          <pc:docMk/>
          <pc:sldMk cId="1971956127" sldId="764"/>
        </pc:sldMkLst>
      </pc:sldChg>
      <pc:sldMasterChg chg="delSldLayout">
        <pc:chgData name="Ig Ibert Bittencourt" userId="2435d0bca294c310" providerId="LiveId" clId="{9A8807AA-32CC-4F7F-875F-46BF72399465}" dt="2019-10-14T10:45:44.179" v="722" actId="2696"/>
        <pc:sldMasterMkLst>
          <pc:docMk/>
          <pc:sldMasterMk cId="0" sldId="2147483657"/>
        </pc:sldMasterMkLst>
        <pc:sldLayoutChg chg="del">
          <pc:chgData name="Ig Ibert Bittencourt" userId="2435d0bca294c310" providerId="LiveId" clId="{9A8807AA-32CC-4F7F-875F-46BF72399465}" dt="2019-10-14T01:25:35.577" v="34" actId="2696"/>
          <pc:sldLayoutMkLst>
            <pc:docMk/>
            <pc:sldMasterMk cId="0" sldId="2147483657"/>
            <pc:sldLayoutMk cId="1907110311" sldId="2147483661"/>
          </pc:sldLayoutMkLst>
        </pc:sldLayoutChg>
        <pc:sldLayoutChg chg="del">
          <pc:chgData name="Ig Ibert Bittencourt" userId="2435d0bca294c310" providerId="LiveId" clId="{9A8807AA-32CC-4F7F-875F-46BF72399465}" dt="2019-10-14T06:02:50.232" v="120" actId="2696"/>
          <pc:sldLayoutMkLst>
            <pc:docMk/>
            <pc:sldMasterMk cId="0" sldId="2147483657"/>
            <pc:sldLayoutMk cId="4058516039" sldId="2147483663"/>
          </pc:sldLayoutMkLst>
        </pc:sldLayoutChg>
        <pc:sldLayoutChg chg="del">
          <pc:chgData name="Ig Ibert Bittencourt" userId="2435d0bca294c310" providerId="LiveId" clId="{9A8807AA-32CC-4F7F-875F-46BF72399465}" dt="2019-10-14T10:45:44.179" v="722" actId="2696"/>
          <pc:sldLayoutMkLst>
            <pc:docMk/>
            <pc:sldMasterMk cId="0" sldId="2147483657"/>
            <pc:sldLayoutMk cId="3550185325" sldId="2147483664"/>
          </pc:sldLayoutMkLst>
        </pc:sldLayoutChg>
        <pc:sldLayoutChg chg="del">
          <pc:chgData name="Ig Ibert Bittencourt" userId="2435d0bca294c310" providerId="LiveId" clId="{9A8807AA-32CC-4F7F-875F-46BF72399465}" dt="2019-10-14T10:40:02.238" v="703" actId="2696"/>
          <pc:sldLayoutMkLst>
            <pc:docMk/>
            <pc:sldMasterMk cId="0" sldId="2147483657"/>
            <pc:sldLayoutMk cId="1481656303" sldId="2147483665"/>
          </pc:sldLayoutMkLst>
        </pc:sldLayoutChg>
      </pc:sldMasterChg>
    </pc:docChg>
  </pc:docChgLst>
  <pc:docChgLst>
    <pc:chgData name="Ig Ibert Bittencourt" userId="2435d0bca294c310" providerId="LiveId" clId="{143B32B2-A44E-4DE9-A3D9-DEDB9B674971}"/>
    <pc:docChg chg="undo redo custSel addSld delSld modSld sldOrd">
      <pc:chgData name="Ig Ibert Bittencourt" userId="2435d0bca294c310" providerId="LiveId" clId="{143B32B2-A44E-4DE9-A3D9-DEDB9B674971}" dt="2019-10-14T22:07:11.247" v="980" actId="1076"/>
      <pc:docMkLst>
        <pc:docMk/>
      </pc:docMkLst>
      <pc:sldChg chg="addSp delSp modSp">
        <pc:chgData name="Ig Ibert Bittencourt" userId="2435d0bca294c310" providerId="LiveId" clId="{143B32B2-A44E-4DE9-A3D9-DEDB9B674971}" dt="2019-10-14T20:32:48.948" v="221" actId="478"/>
        <pc:sldMkLst>
          <pc:docMk/>
          <pc:sldMk cId="2084194092" sldId="318"/>
        </pc:sldMkLst>
        <pc:spChg chg="add mod">
          <ac:chgData name="Ig Ibert Bittencourt" userId="2435d0bca294c310" providerId="LiveId" clId="{143B32B2-A44E-4DE9-A3D9-DEDB9B674971}" dt="2019-10-14T20:32:47.195" v="220" actId="20577"/>
          <ac:spMkLst>
            <pc:docMk/>
            <pc:sldMk cId="2084194092" sldId="318"/>
            <ac:spMk id="3" creationId="{91B4958F-1A6C-4028-A611-65C9F07B1B8F}"/>
          </ac:spMkLst>
        </pc:spChg>
        <pc:spChg chg="del">
          <ac:chgData name="Ig Ibert Bittencourt" userId="2435d0bca294c310" providerId="LiveId" clId="{143B32B2-A44E-4DE9-A3D9-DEDB9B674971}" dt="2019-10-14T20:32:48.948" v="221" actId="478"/>
          <ac:spMkLst>
            <pc:docMk/>
            <pc:sldMk cId="2084194092" sldId="318"/>
            <ac:spMk id="6" creationId="{30DE163D-C58B-4BCB-81C5-5C6AC0EF544F}"/>
          </ac:spMkLst>
        </pc:spChg>
        <pc:spChg chg="del">
          <ac:chgData name="Ig Ibert Bittencourt" userId="2435d0bca294c310" providerId="LiveId" clId="{143B32B2-A44E-4DE9-A3D9-DEDB9B674971}" dt="2019-10-14T20:32:40.597" v="208" actId="478"/>
          <ac:spMkLst>
            <pc:docMk/>
            <pc:sldMk cId="2084194092" sldId="318"/>
            <ac:spMk id="184" creationId="{00000000-0000-0000-0000-000000000000}"/>
          </ac:spMkLst>
        </pc:spChg>
      </pc:sldChg>
      <pc:sldChg chg="del">
        <pc:chgData name="Ig Ibert Bittencourt" userId="2435d0bca294c310" providerId="LiveId" clId="{143B32B2-A44E-4DE9-A3D9-DEDB9B674971}" dt="2019-10-14T20:28:41.177" v="206" actId="2696"/>
        <pc:sldMkLst>
          <pc:docMk/>
          <pc:sldMk cId="896083559" sldId="319"/>
        </pc:sldMkLst>
      </pc:sldChg>
      <pc:sldChg chg="del">
        <pc:chgData name="Ig Ibert Bittencourt" userId="2435d0bca294c310" providerId="LiveId" clId="{143B32B2-A44E-4DE9-A3D9-DEDB9B674971}" dt="2019-10-14T20:28:41.168" v="205" actId="2696"/>
        <pc:sldMkLst>
          <pc:docMk/>
          <pc:sldMk cId="4083793202" sldId="320"/>
        </pc:sldMkLst>
      </pc:sldChg>
      <pc:sldChg chg="add del">
        <pc:chgData name="Ig Ibert Bittencourt" userId="2435d0bca294c310" providerId="LiveId" clId="{143B32B2-A44E-4DE9-A3D9-DEDB9B674971}" dt="2019-10-14T19:57:02.543" v="49" actId="2696"/>
        <pc:sldMkLst>
          <pc:docMk/>
          <pc:sldMk cId="2999329429" sldId="362"/>
        </pc:sldMkLst>
      </pc:sldChg>
      <pc:sldChg chg="addSp delSp add ord">
        <pc:chgData name="Ig Ibert Bittencourt" userId="2435d0bca294c310" providerId="LiveId" clId="{143B32B2-A44E-4DE9-A3D9-DEDB9B674971}" dt="2019-10-14T20:25:14.474" v="204"/>
        <pc:sldMkLst>
          <pc:docMk/>
          <pc:sldMk cId="1954038560" sldId="364"/>
        </pc:sldMkLst>
        <pc:picChg chg="add del">
          <ac:chgData name="Ig Ibert Bittencourt" userId="2435d0bca294c310" providerId="LiveId" clId="{143B32B2-A44E-4DE9-A3D9-DEDB9B674971}" dt="2019-10-14T19:57:51.081" v="54"/>
          <ac:picMkLst>
            <pc:docMk/>
            <pc:sldMk cId="1954038560" sldId="364"/>
            <ac:picMk id="33" creationId="{C2643540-BECF-4C27-B7F1-E77AA2C12FE8}"/>
          </ac:picMkLst>
        </pc:picChg>
      </pc:sldChg>
      <pc:sldChg chg="add del">
        <pc:chgData name="Ig Ibert Bittencourt" userId="2435d0bca294c310" providerId="LiveId" clId="{143B32B2-A44E-4DE9-A3D9-DEDB9B674971}" dt="2019-10-14T19:54:18.999" v="14" actId="2696"/>
        <pc:sldMkLst>
          <pc:docMk/>
          <pc:sldMk cId="3299712452" sldId="366"/>
        </pc:sldMkLst>
      </pc:sldChg>
      <pc:sldChg chg="ord">
        <pc:chgData name="Ig Ibert Bittencourt" userId="2435d0bca294c310" providerId="LiveId" clId="{143B32B2-A44E-4DE9-A3D9-DEDB9B674971}" dt="2019-10-14T20:02:59.807" v="71"/>
        <pc:sldMkLst>
          <pc:docMk/>
          <pc:sldMk cId="756276057" sldId="620"/>
        </pc:sldMkLst>
      </pc:sldChg>
      <pc:sldChg chg="ord">
        <pc:chgData name="Ig Ibert Bittencourt" userId="2435d0bca294c310" providerId="LiveId" clId="{143B32B2-A44E-4DE9-A3D9-DEDB9B674971}" dt="2019-10-14T20:02:59.807" v="71"/>
        <pc:sldMkLst>
          <pc:docMk/>
          <pc:sldMk cId="2780837178" sldId="621"/>
        </pc:sldMkLst>
      </pc:sldChg>
      <pc:sldChg chg="delSp ord">
        <pc:chgData name="Ig Ibert Bittencourt" userId="2435d0bca294c310" providerId="LiveId" clId="{143B32B2-A44E-4DE9-A3D9-DEDB9B674971}" dt="2019-10-14T20:20:15.567" v="174" actId="478"/>
        <pc:sldMkLst>
          <pc:docMk/>
          <pc:sldMk cId="424903652" sldId="622"/>
        </pc:sldMkLst>
        <pc:spChg chg="del">
          <ac:chgData name="Ig Ibert Bittencourt" userId="2435d0bca294c310" providerId="LiveId" clId="{143B32B2-A44E-4DE9-A3D9-DEDB9B674971}" dt="2019-10-14T20:20:15.567" v="174" actId="478"/>
          <ac:spMkLst>
            <pc:docMk/>
            <pc:sldMk cId="424903652" sldId="622"/>
            <ac:spMk id="4" creationId="{00000000-0000-0000-0000-000000000000}"/>
          </ac:spMkLst>
        </pc:spChg>
      </pc:sldChg>
      <pc:sldChg chg="modSp ord">
        <pc:chgData name="Ig Ibert Bittencourt" userId="2435d0bca294c310" providerId="LiveId" clId="{143B32B2-A44E-4DE9-A3D9-DEDB9B674971}" dt="2019-10-14T20:03:22.299" v="123" actId="20577"/>
        <pc:sldMkLst>
          <pc:docMk/>
          <pc:sldMk cId="2669255237" sldId="760"/>
        </pc:sldMkLst>
        <pc:spChg chg="mod">
          <ac:chgData name="Ig Ibert Bittencourt" userId="2435d0bca294c310" providerId="LiveId" clId="{143B32B2-A44E-4DE9-A3D9-DEDB9B674971}" dt="2019-10-14T20:03:22.299" v="123" actId="20577"/>
          <ac:spMkLst>
            <pc:docMk/>
            <pc:sldMk cId="2669255237" sldId="760"/>
            <ac:spMk id="189" creationId="{00000000-0000-0000-0000-000000000000}"/>
          </ac:spMkLst>
        </pc:spChg>
      </pc:sldChg>
      <pc:sldChg chg="addSp delSp add ord">
        <pc:chgData name="Ig Ibert Bittencourt" userId="2435d0bca294c310" providerId="LiveId" clId="{143B32B2-A44E-4DE9-A3D9-DEDB9B674971}" dt="2019-10-14T21:25:52.888" v="897"/>
        <pc:sldMkLst>
          <pc:docMk/>
          <pc:sldMk cId="1217089324" sldId="762"/>
        </pc:sldMkLst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" creationId="{541A8791-F4DF-4614-805C-C2ED765AEDC0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6" creationId="{F31F038A-EC4D-463C-BACD-9146F775009B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7" creationId="{2B01B6F6-E601-4DA0-A740-504FC0278031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8" creationId="{77D67335-EE87-435F-8BBD-E8C2E2A463D8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9" creationId="{FD5F1BE3-D066-43C1-A9EB-9DE518A43C2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0" creationId="{9CD52BF5-226F-4BAE-8ADA-F2C66E35DF27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1" creationId="{C54F75ED-26A7-4886-B335-AA211EADDB3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2" creationId="{3FFB4F9B-9B33-4A3F-9EEC-267B7554A02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3" creationId="{C672217E-CD3D-4949-86A5-B478CF9A7045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4" creationId="{FDF25C90-8447-4F47-A8BF-DE607584AFD0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5" creationId="{D412BB83-05C5-4DB6-9320-6B311C2EEBDA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6" creationId="{E39AFD8A-5330-477E-80B7-D0D5A04D12FB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7" creationId="{2E807DA5-6B43-43F3-A3D7-376C296DE6EC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8" creationId="{26BB1D6E-D424-45E1-B59D-F1273F084B0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19" creationId="{ECA2F066-6D5E-451C-AF84-5D78DE8813DC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0" creationId="{3F0D7778-5B2C-429C-A2DF-74BA09F8858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1" creationId="{3D14492F-4403-4CE3-B4A3-570B8DBBA3FB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2" creationId="{3602823D-29E5-4E87-8116-DFE5F436DA25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3" creationId="{73BE4527-98D6-4174-AFDF-AB69AA4F2690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4" creationId="{30BD2DFB-EB56-4586-9E28-37BFDB18999D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5" creationId="{6130FFFF-5FC5-475B-B27D-AF477FA4000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6" creationId="{A20BDCCE-784C-4303-ACB7-85DBA98EF10F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7" creationId="{4A7C502E-9494-439D-A71B-E7FF20F9E6C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8" creationId="{371DEA61-2C32-47D8-975E-B2BBA7111B41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29" creationId="{3DEDC261-0D9C-4B7F-81DE-6BD3F437AC0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0" creationId="{E7B70E01-D1D8-49B6-85E9-36C89A52CD1B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1" creationId="{BA075EEC-48E9-46FB-8D89-1B6FB5636195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2" creationId="{BBC86F91-819F-4C1C-82AC-3F4FACB60C70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3" creationId="{63744F2E-EBD8-469C-B6A8-3A8AD2FA187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4" creationId="{4BE393F8-A250-437F-9E01-1461C238423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5" creationId="{111AA263-BE8C-4432-B448-3A02623B3F6F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6" creationId="{797CEEA8-5BE9-4AB1-923B-8A13B0B9FE78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7" creationId="{A4C22BA1-4267-470D-A70D-70957E702D2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8" creationId="{F7A7EE1C-FBA8-4B0D-A113-C9D8AE628513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39" creationId="{0059FEBC-7AD1-420B-9D77-66AFFF9C0DD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0" creationId="{DF9DD9BD-7020-4849-99C4-D9A20D864191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1" creationId="{C4000717-C7AD-4E4C-A403-FBDC103693A4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2" creationId="{52EDA587-3FA8-4D06-AA2C-8AAF6ACDF766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3" creationId="{E713CFDC-27BB-41D0-A5A1-BFC32F376419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4" creationId="{BE08404C-980A-402D-B3FE-0EB86E3E26A7}"/>
          </ac:spMkLst>
        </pc:spChg>
        <pc:spChg chg="del">
          <ac:chgData name="Ig Ibert Bittencourt" userId="2435d0bca294c310" providerId="LiveId" clId="{143B32B2-A44E-4DE9-A3D9-DEDB9B674971}" dt="2019-10-14T21:25:48.603" v="896" actId="478"/>
          <ac:spMkLst>
            <pc:docMk/>
            <pc:sldMk cId="1217089324" sldId="762"/>
            <ac:spMk id="45" creationId="{621830E6-B753-480D-BC6E-1DD1483A83E2}"/>
          </ac:spMkLst>
        </pc:spChg>
        <pc:spChg chg="add">
          <ac:chgData name="Ig Ibert Bittencourt" userId="2435d0bca294c310" providerId="LiveId" clId="{143B32B2-A44E-4DE9-A3D9-DEDB9B674971}" dt="2019-10-14T21:25:52.888" v="897"/>
          <ac:spMkLst>
            <pc:docMk/>
            <pc:sldMk cId="1217089324" sldId="762"/>
            <ac:spMk id="51" creationId="{B0520081-E1D9-429B-BFFB-2A2FC53DDB97}"/>
          </ac:spMkLst>
        </pc:spChg>
        <pc:picChg chg="add">
          <ac:chgData name="Ig Ibert Bittencourt" userId="2435d0bca294c310" providerId="LiveId" clId="{143B32B2-A44E-4DE9-A3D9-DEDB9B674971}" dt="2019-10-14T21:25:52.888" v="897"/>
          <ac:picMkLst>
            <pc:docMk/>
            <pc:sldMk cId="1217089324" sldId="762"/>
            <ac:picMk id="46" creationId="{D990940E-C83A-47E1-A3E0-390123CD1407}"/>
          </ac:picMkLst>
        </pc:picChg>
        <pc:picChg chg="add">
          <ac:chgData name="Ig Ibert Bittencourt" userId="2435d0bca294c310" providerId="LiveId" clId="{143B32B2-A44E-4DE9-A3D9-DEDB9B674971}" dt="2019-10-14T21:25:52.888" v="897"/>
          <ac:picMkLst>
            <pc:docMk/>
            <pc:sldMk cId="1217089324" sldId="762"/>
            <ac:picMk id="47" creationId="{2D519EF3-309A-4B0F-8683-52AC6EEB8AD4}"/>
          </ac:picMkLst>
        </pc:picChg>
        <pc:picChg chg="add">
          <ac:chgData name="Ig Ibert Bittencourt" userId="2435d0bca294c310" providerId="LiveId" clId="{143B32B2-A44E-4DE9-A3D9-DEDB9B674971}" dt="2019-10-14T21:25:52.888" v="897"/>
          <ac:picMkLst>
            <pc:docMk/>
            <pc:sldMk cId="1217089324" sldId="762"/>
            <ac:picMk id="48" creationId="{154C4A63-329D-49AD-BBE5-371AE3833611}"/>
          </ac:picMkLst>
        </pc:picChg>
        <pc:picChg chg="add">
          <ac:chgData name="Ig Ibert Bittencourt" userId="2435d0bca294c310" providerId="LiveId" clId="{143B32B2-A44E-4DE9-A3D9-DEDB9B674971}" dt="2019-10-14T21:25:52.888" v="897"/>
          <ac:picMkLst>
            <pc:docMk/>
            <pc:sldMk cId="1217089324" sldId="762"/>
            <ac:picMk id="49" creationId="{FC69B605-8ED0-4E2A-92EB-24995C088EF7}"/>
          </ac:picMkLst>
        </pc:picChg>
        <pc:picChg chg="add">
          <ac:chgData name="Ig Ibert Bittencourt" userId="2435d0bca294c310" providerId="LiveId" clId="{143B32B2-A44E-4DE9-A3D9-DEDB9B674971}" dt="2019-10-14T21:25:52.888" v="897"/>
          <ac:picMkLst>
            <pc:docMk/>
            <pc:sldMk cId="1217089324" sldId="762"/>
            <ac:picMk id="50" creationId="{4D2A10D2-172A-4FB0-A285-311BC945BE58}"/>
          </ac:picMkLst>
        </pc:picChg>
      </pc:sldChg>
      <pc:sldChg chg="del ord">
        <pc:chgData name="Ig Ibert Bittencourt" userId="2435d0bca294c310" providerId="LiveId" clId="{143B32B2-A44E-4DE9-A3D9-DEDB9B674971}" dt="2019-10-14T20:04:07.824" v="125" actId="2696"/>
        <pc:sldMkLst>
          <pc:docMk/>
          <pc:sldMk cId="4292928983" sldId="762"/>
        </pc:sldMkLst>
      </pc:sldChg>
      <pc:sldChg chg="add ord modTransition">
        <pc:chgData name="Ig Ibert Bittencourt" userId="2435d0bca294c310" providerId="LiveId" clId="{143B32B2-A44E-4DE9-A3D9-DEDB9B674971}" dt="2019-10-14T21:55:33.422" v="943"/>
        <pc:sldMkLst>
          <pc:docMk/>
          <pc:sldMk cId="2378750205" sldId="763"/>
        </pc:sldMkLst>
      </pc:sldChg>
      <pc:sldChg chg="del ord">
        <pc:chgData name="Ig Ibert Bittencourt" userId="2435d0bca294c310" providerId="LiveId" clId="{143B32B2-A44E-4DE9-A3D9-DEDB9B674971}" dt="2019-10-14T20:04:07.849" v="126" actId="2696"/>
        <pc:sldMkLst>
          <pc:docMk/>
          <pc:sldMk cId="3408141545" sldId="763"/>
        </pc:sldMkLst>
      </pc:sldChg>
      <pc:sldChg chg="ord">
        <pc:chgData name="Ig Ibert Bittencourt" userId="2435d0bca294c310" providerId="LiveId" clId="{143B32B2-A44E-4DE9-A3D9-DEDB9B674971}" dt="2019-10-14T20:02:59.807" v="71"/>
        <pc:sldMkLst>
          <pc:docMk/>
          <pc:sldMk cId="1971956127" sldId="764"/>
        </pc:sldMkLst>
      </pc:sldChg>
      <pc:sldChg chg="add del">
        <pc:chgData name="Ig Ibert Bittencourt" userId="2435d0bca294c310" providerId="LiveId" clId="{143B32B2-A44E-4DE9-A3D9-DEDB9B674971}" dt="2019-10-14T19:54:31.189" v="15" actId="2696"/>
        <pc:sldMkLst>
          <pc:docMk/>
          <pc:sldMk cId="3400722551" sldId="768"/>
        </pc:sldMkLst>
      </pc:sldChg>
      <pc:sldChg chg="addSp delSp modSp add del delAnim">
        <pc:chgData name="Ig Ibert Bittencourt" userId="2435d0bca294c310" providerId="LiveId" clId="{143B32B2-A44E-4DE9-A3D9-DEDB9B674971}" dt="2019-10-14T19:54:18.945" v="13" actId="2696"/>
        <pc:sldMkLst>
          <pc:docMk/>
          <pc:sldMk cId="2839038384" sldId="769"/>
        </pc:sldMkLst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0" creationId="{F557C32C-0CA0-4546-BCC3-51E57DF31FEC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1" creationId="{8E7C3F5E-9404-400F-82A5-36A2E602EBAF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2" creationId="{DD73E1FC-AB32-4B07-8374-6EA9AA6CAC67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3" creationId="{352F64B5-301C-42CA-939B-EC147DEC164C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4" creationId="{FCE2B6B8-8D4D-4CDB-8E81-173A05620352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5" creationId="{EDBF515E-3EFA-4AB6-B878-CC8A76AABFD2}"/>
          </ac:spMkLst>
        </pc:spChg>
        <pc:spChg chg="del">
          <ac:chgData name="Ig Ibert Bittencourt" userId="2435d0bca294c310" providerId="LiveId" clId="{143B32B2-A44E-4DE9-A3D9-DEDB9B674971}" dt="2019-10-14T19:53:36.055" v="3" actId="478"/>
          <ac:spMkLst>
            <pc:docMk/>
            <pc:sldMk cId="2839038384" sldId="769"/>
            <ac:spMk id="36" creationId="{70665D64-924F-43B7-934D-4FAA4888836E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41" creationId="{DBD84358-E9CA-4010-AC9C-46F427DE28F6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43" creationId="{94EB8FA7-758D-4460-AB3F-384B755D56F4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44" creationId="{5593F12B-19FE-486B-B9ED-33F5210F953B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45" creationId="{23183590-0D1C-48AF-A5D2-2176F9FFA2BF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51" creationId="{CDF083AD-FE79-4359-BA32-BC51A117EEFE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52" creationId="{75EFAE0D-F0FC-40E9-BE8F-0B50B029F452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53" creationId="{9422E368-366A-409F-8D7A-16DCF4E1E57E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54" creationId="{DC786C9F-40E4-4977-AA86-4B6CAD7F6145}"/>
          </ac:spMkLst>
        </pc:spChg>
        <pc:spChg chg="add mod">
          <ac:chgData name="Ig Ibert Bittencourt" userId="2435d0bca294c310" providerId="LiveId" clId="{143B32B2-A44E-4DE9-A3D9-DEDB9B674971}" dt="2019-10-14T19:53:52.443" v="6" actId="1076"/>
          <ac:spMkLst>
            <pc:docMk/>
            <pc:sldMk cId="2839038384" sldId="769"/>
            <ac:spMk id="55" creationId="{0180D8B5-1C48-4907-927B-9FE1E10FD474}"/>
          </ac:spMkLst>
        </pc:spChg>
        <pc:grpChg chg="del">
          <ac:chgData name="Ig Ibert Bittencourt" userId="2435d0bca294c310" providerId="LiveId" clId="{143B32B2-A44E-4DE9-A3D9-DEDB9B674971}" dt="2019-10-14T19:53:37.857" v="4" actId="478"/>
          <ac:grpSpMkLst>
            <pc:docMk/>
            <pc:sldMk cId="2839038384" sldId="769"/>
            <ac:grpSpMk id="25" creationId="{318EEA97-83AC-4705-9581-F534A0C53383}"/>
          </ac:grpSpMkLst>
        </pc:grpChg>
        <pc:grpChg chg="add mod">
          <ac:chgData name="Ig Ibert Bittencourt" userId="2435d0bca294c310" providerId="LiveId" clId="{143B32B2-A44E-4DE9-A3D9-DEDB9B674971}" dt="2019-10-14T19:53:52.443" v="6" actId="1076"/>
          <ac:grpSpMkLst>
            <pc:docMk/>
            <pc:sldMk cId="2839038384" sldId="769"/>
            <ac:grpSpMk id="37" creationId="{2AEC4EBD-B667-4542-92EF-42A57E8DB056}"/>
          </ac:grpSpMkLst>
        </pc:grpChg>
        <pc:grpChg chg="add mod">
          <ac:chgData name="Ig Ibert Bittencourt" userId="2435d0bca294c310" providerId="LiveId" clId="{143B32B2-A44E-4DE9-A3D9-DEDB9B674971}" dt="2019-10-14T19:53:52.443" v="6" actId="1076"/>
          <ac:grpSpMkLst>
            <pc:docMk/>
            <pc:sldMk cId="2839038384" sldId="769"/>
            <ac:grpSpMk id="46" creationId="{8711F241-05FE-49A5-B55E-EDC49CFD3C30}"/>
          </ac:grpSpMkLst>
        </pc:grpChg>
        <pc:picChg chg="add mod">
          <ac:chgData name="Ig Ibert Bittencourt" userId="2435d0bca294c310" providerId="LiveId" clId="{143B32B2-A44E-4DE9-A3D9-DEDB9B674971}" dt="2019-10-14T19:53:52.443" v="6" actId="1076"/>
          <ac:picMkLst>
            <pc:docMk/>
            <pc:sldMk cId="2839038384" sldId="769"/>
            <ac:picMk id="40" creationId="{6B4F34D7-2AA1-46E3-90E8-54F9DEB4B090}"/>
          </ac:picMkLst>
        </pc:picChg>
        <pc:picChg chg="add mod">
          <ac:chgData name="Ig Ibert Bittencourt" userId="2435d0bca294c310" providerId="LiveId" clId="{143B32B2-A44E-4DE9-A3D9-DEDB9B674971}" dt="2019-10-14T19:53:52.443" v="6" actId="1076"/>
          <ac:picMkLst>
            <pc:docMk/>
            <pc:sldMk cId="2839038384" sldId="769"/>
            <ac:picMk id="42" creationId="{F969CDDC-4783-4BAF-94C3-80558426ABFF}"/>
          </ac:picMkLst>
        </pc:picChg>
        <pc:picChg chg="add mod">
          <ac:chgData name="Ig Ibert Bittencourt" userId="2435d0bca294c310" providerId="LiveId" clId="{143B32B2-A44E-4DE9-A3D9-DEDB9B674971}" dt="2019-10-14T19:53:52.443" v="6" actId="1076"/>
          <ac:picMkLst>
            <pc:docMk/>
            <pc:sldMk cId="2839038384" sldId="769"/>
            <ac:picMk id="49" creationId="{AA7178C1-719F-405B-9724-BF7E289D8D3A}"/>
          </ac:picMkLst>
        </pc:picChg>
        <pc:picChg chg="add mod">
          <ac:chgData name="Ig Ibert Bittencourt" userId="2435d0bca294c310" providerId="LiveId" clId="{143B32B2-A44E-4DE9-A3D9-DEDB9B674971}" dt="2019-10-14T19:53:52.443" v="6" actId="1076"/>
          <ac:picMkLst>
            <pc:docMk/>
            <pc:sldMk cId="2839038384" sldId="769"/>
            <ac:picMk id="50" creationId="{AAC67D63-925C-4AA9-B638-5D5BFBE524B2}"/>
          </ac:picMkLst>
        </pc:picChg>
      </pc:sldChg>
      <pc:sldChg chg="addSp delSp modSp add ord">
        <pc:chgData name="Ig Ibert Bittencourt" userId="2435d0bca294c310" providerId="LiveId" clId="{143B32B2-A44E-4DE9-A3D9-DEDB9B674971}" dt="2019-10-14T19:55:24.774" v="33" actId="20577"/>
        <pc:sldMkLst>
          <pc:docMk/>
          <pc:sldMk cId="2467210599" sldId="770"/>
        </pc:sldMkLst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8" creationId="{83CA51D3-39B0-4CBC-A814-F08FA57713C5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10" creationId="{CD24D8AC-230B-4A84-83AD-6EED2BD510D3}"/>
          </ac:spMkLst>
        </pc:spChg>
        <pc:spChg chg="add mod">
          <ac:chgData name="Ig Ibert Bittencourt" userId="2435d0bca294c310" providerId="LiveId" clId="{143B32B2-A44E-4DE9-A3D9-DEDB9B674971}" dt="2019-10-14T19:54:38.483" v="28" actId="20577"/>
          <ac:spMkLst>
            <pc:docMk/>
            <pc:sldMk cId="2467210599" sldId="770"/>
            <ac:spMk id="11" creationId="{C8714236-ECF5-48A3-AF8C-2C6CA1791187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12" creationId="{61428136-BB43-4A76-904B-9810D1229214}"/>
          </ac:spMkLst>
        </pc:spChg>
        <pc:spChg chg="mod">
          <ac:chgData name="Ig Ibert Bittencourt" userId="2435d0bca294c310" providerId="LiveId" clId="{143B32B2-A44E-4DE9-A3D9-DEDB9B674971}" dt="2019-10-14T19:55:24.774" v="33" actId="20577"/>
          <ac:spMkLst>
            <pc:docMk/>
            <pc:sldMk cId="2467210599" sldId="770"/>
            <ac:spMk id="14" creationId="{45301682-C6D9-4EE7-9F91-DB73D527FD7A}"/>
          </ac:spMkLst>
        </pc:spChg>
        <pc:spChg chg="mod">
          <ac:chgData name="Ig Ibert Bittencourt" userId="2435d0bca294c310" providerId="LiveId" clId="{143B32B2-A44E-4DE9-A3D9-DEDB9B674971}" dt="2019-10-14T19:55:21.437" v="29" actId="20577"/>
          <ac:spMkLst>
            <pc:docMk/>
            <pc:sldMk cId="2467210599" sldId="770"/>
            <ac:spMk id="15" creationId="{6B19542E-F34C-4DFE-9130-598C22BD7417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18" creationId="{05F88DF4-6995-4583-9658-F418FE48C3AF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19" creationId="{EA3DD825-648A-406D-B842-4BFFC985AD0C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20" creationId="{DA6E8642-ECC3-4025-A0DD-034DA6A7FAAC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21" creationId="{85580579-13A0-42F3-9BEF-C2C60DCBC991}"/>
          </ac:spMkLst>
        </pc:spChg>
        <pc:spChg chg="add mod">
          <ac:chgData name="Ig Ibert Bittencourt" userId="2435d0bca294c310" providerId="LiveId" clId="{143B32B2-A44E-4DE9-A3D9-DEDB9B674971}" dt="2019-10-14T19:54:08.927" v="10" actId="1076"/>
          <ac:spMkLst>
            <pc:docMk/>
            <pc:sldMk cId="2467210599" sldId="770"/>
            <ac:spMk id="22" creationId="{37546365-F332-4895-B544-452E76CA772F}"/>
          </ac:spMkLst>
        </pc:spChg>
        <pc:grpChg chg="add mod">
          <ac:chgData name="Ig Ibert Bittencourt" userId="2435d0bca294c310" providerId="LiveId" clId="{143B32B2-A44E-4DE9-A3D9-DEDB9B674971}" dt="2019-10-14T19:54:08.927" v="10" actId="1076"/>
          <ac:grpSpMkLst>
            <pc:docMk/>
            <pc:sldMk cId="2467210599" sldId="770"/>
            <ac:grpSpMk id="4" creationId="{1CA24BFE-E83F-4D31-88A9-ABC77FD01BE4}"/>
          </ac:grpSpMkLst>
        </pc:grpChg>
        <pc:grpChg chg="add mod">
          <ac:chgData name="Ig Ibert Bittencourt" userId="2435d0bca294c310" providerId="LiveId" clId="{143B32B2-A44E-4DE9-A3D9-DEDB9B674971}" dt="2019-10-14T19:54:08.927" v="10" actId="1076"/>
          <ac:grpSpMkLst>
            <pc:docMk/>
            <pc:sldMk cId="2467210599" sldId="770"/>
            <ac:grpSpMk id="13" creationId="{15E39DAB-681A-4214-BB55-11100F999D12}"/>
          </ac:grpSpMkLst>
        </pc:grpChg>
        <pc:graphicFrameChg chg="del">
          <ac:chgData name="Ig Ibert Bittencourt" userId="2435d0bca294c310" providerId="LiveId" clId="{143B32B2-A44E-4DE9-A3D9-DEDB9B674971}" dt="2019-10-14T19:54:02.589" v="8" actId="478"/>
          <ac:graphicFrameMkLst>
            <pc:docMk/>
            <pc:sldMk cId="2467210599" sldId="770"/>
            <ac:graphicFrameMk id="2" creationId="{AAADCB1F-B284-4C93-9072-9E45F0F091B2}"/>
          </ac:graphicFrameMkLst>
        </pc:graphicFrameChg>
        <pc:picChg chg="add mod">
          <ac:chgData name="Ig Ibert Bittencourt" userId="2435d0bca294c310" providerId="LiveId" clId="{143B32B2-A44E-4DE9-A3D9-DEDB9B674971}" dt="2019-10-14T19:54:08.927" v="10" actId="1076"/>
          <ac:picMkLst>
            <pc:docMk/>
            <pc:sldMk cId="2467210599" sldId="770"/>
            <ac:picMk id="7" creationId="{E031DF94-FDE8-43B3-B4B5-667269A23B2F}"/>
          </ac:picMkLst>
        </pc:picChg>
        <pc:picChg chg="add mod">
          <ac:chgData name="Ig Ibert Bittencourt" userId="2435d0bca294c310" providerId="LiveId" clId="{143B32B2-A44E-4DE9-A3D9-DEDB9B674971}" dt="2019-10-14T19:54:08.927" v="10" actId="1076"/>
          <ac:picMkLst>
            <pc:docMk/>
            <pc:sldMk cId="2467210599" sldId="770"/>
            <ac:picMk id="9" creationId="{23A78591-2FDF-48E0-A6C5-8DE5DA92C332}"/>
          </ac:picMkLst>
        </pc:picChg>
        <pc:picChg chg="add mod">
          <ac:chgData name="Ig Ibert Bittencourt" userId="2435d0bca294c310" providerId="LiveId" clId="{143B32B2-A44E-4DE9-A3D9-DEDB9B674971}" dt="2019-10-14T19:54:08.927" v="10" actId="1076"/>
          <ac:picMkLst>
            <pc:docMk/>
            <pc:sldMk cId="2467210599" sldId="770"/>
            <ac:picMk id="16" creationId="{38A878E5-48C3-4EB4-B962-4C9289DC6207}"/>
          </ac:picMkLst>
        </pc:picChg>
        <pc:picChg chg="add mod">
          <ac:chgData name="Ig Ibert Bittencourt" userId="2435d0bca294c310" providerId="LiveId" clId="{143B32B2-A44E-4DE9-A3D9-DEDB9B674971}" dt="2019-10-14T19:54:08.927" v="10" actId="1076"/>
          <ac:picMkLst>
            <pc:docMk/>
            <pc:sldMk cId="2467210599" sldId="770"/>
            <ac:picMk id="17" creationId="{C16C3452-EDD6-43A0-8F53-468058BF7087}"/>
          </ac:picMkLst>
        </pc:picChg>
      </pc:sldChg>
      <pc:sldChg chg="add del">
        <pc:chgData name="Ig Ibert Bittencourt" userId="2435d0bca294c310" providerId="LiveId" clId="{143B32B2-A44E-4DE9-A3D9-DEDB9B674971}" dt="2019-10-14T19:55:56.832" v="35"/>
        <pc:sldMkLst>
          <pc:docMk/>
          <pc:sldMk cId="695492899" sldId="771"/>
        </pc:sldMkLst>
      </pc:sldChg>
      <pc:sldChg chg="addSp delSp modSp add del ord delAnim">
        <pc:chgData name="Ig Ibert Bittencourt" userId="2435d0bca294c310" providerId="LiveId" clId="{143B32B2-A44E-4DE9-A3D9-DEDB9B674971}" dt="2019-10-14T19:56:57.877" v="48" actId="2696"/>
        <pc:sldMkLst>
          <pc:docMk/>
          <pc:sldMk cId="3278986127" sldId="771"/>
        </pc:sldMkLst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0" creationId="{F557C32C-0CA0-4546-BCC3-51E57DF31FEC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1" creationId="{8E7C3F5E-9404-400F-82A5-36A2E602EBAF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2" creationId="{DD73E1FC-AB32-4B07-8374-6EA9AA6CAC67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3" creationId="{352F64B5-301C-42CA-939B-EC147DEC164C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4" creationId="{FCE2B6B8-8D4D-4CDB-8E81-173A05620352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5" creationId="{EDBF515E-3EFA-4AB6-B878-CC8A76AABFD2}"/>
          </ac:spMkLst>
        </pc:spChg>
        <pc:spChg chg="del">
          <ac:chgData name="Ig Ibert Bittencourt" userId="2435d0bca294c310" providerId="LiveId" clId="{143B32B2-A44E-4DE9-A3D9-DEDB9B674971}" dt="2019-10-14T19:56:05.730" v="38" actId="478"/>
          <ac:spMkLst>
            <pc:docMk/>
            <pc:sldMk cId="3278986127" sldId="771"/>
            <ac:spMk id="36" creationId="{70665D64-924F-43B7-934D-4FAA4888836E}"/>
          </ac:spMkLst>
        </pc:spChg>
        <pc:spChg chg="add mod">
          <ac:chgData name="Ig Ibert Bittencourt" userId="2435d0bca294c310" providerId="LiveId" clId="{143B32B2-A44E-4DE9-A3D9-DEDB9B674971}" dt="2019-10-14T19:56:28.491" v="43" actId="1076"/>
          <ac:spMkLst>
            <pc:docMk/>
            <pc:sldMk cId="3278986127" sldId="771"/>
            <ac:spMk id="37" creationId="{435FBF01-704F-4680-BC39-33243C0A9F31}"/>
          </ac:spMkLst>
        </pc:spChg>
        <pc:spChg chg="add mod">
          <ac:chgData name="Ig Ibert Bittencourt" userId="2435d0bca294c310" providerId="LiveId" clId="{143B32B2-A44E-4DE9-A3D9-DEDB9B674971}" dt="2019-10-14T19:56:28.491" v="43" actId="1076"/>
          <ac:spMkLst>
            <pc:docMk/>
            <pc:sldMk cId="3278986127" sldId="771"/>
            <ac:spMk id="38" creationId="{038642C0-3B8A-4F4F-9936-BD4D107C50DC}"/>
          </ac:spMkLst>
        </pc:spChg>
        <pc:spChg chg="add">
          <ac:chgData name="Ig Ibert Bittencourt" userId="2435d0bca294c310" providerId="LiveId" clId="{143B32B2-A44E-4DE9-A3D9-DEDB9B674971}" dt="2019-10-14T19:56:15.472" v="40"/>
          <ac:spMkLst>
            <pc:docMk/>
            <pc:sldMk cId="3278986127" sldId="771"/>
            <ac:spMk id="39" creationId="{0768BC20-C889-45F6-A181-6C6DF55058F9}"/>
          </ac:spMkLst>
        </pc:spChg>
        <pc:grpChg chg="del">
          <ac:chgData name="Ig Ibert Bittencourt" userId="2435d0bca294c310" providerId="LiveId" clId="{143B32B2-A44E-4DE9-A3D9-DEDB9B674971}" dt="2019-10-14T19:56:07.045" v="39" actId="478"/>
          <ac:grpSpMkLst>
            <pc:docMk/>
            <pc:sldMk cId="3278986127" sldId="771"/>
            <ac:grpSpMk id="25" creationId="{318EEA97-83AC-4705-9581-F534A0C53383}"/>
          </ac:grpSpMkLst>
        </pc:grpChg>
      </pc:sldChg>
      <pc:sldChg chg="addSp delSp add">
        <pc:chgData name="Ig Ibert Bittencourt" userId="2435d0bca294c310" providerId="LiveId" clId="{143B32B2-A44E-4DE9-A3D9-DEDB9B674971}" dt="2019-10-14T19:56:55.079" v="47"/>
        <pc:sldMkLst>
          <pc:docMk/>
          <pc:sldMk cId="1838075840" sldId="772"/>
        </pc:sldMkLst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8" creationId="{83CA51D3-39B0-4CBC-A814-F08FA57713C5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10" creationId="{CD24D8AC-230B-4A84-83AD-6EED2BD510D3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11" creationId="{C8714236-ECF5-48A3-AF8C-2C6CA1791187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12" creationId="{61428136-BB43-4A76-904B-9810D1229214}"/>
          </ac:spMkLst>
        </pc:spChg>
        <pc:spChg chg="del">
          <ac:chgData name="Ig Ibert Bittencourt" userId="2435d0bca294c310" providerId="LiveId" clId="{143B32B2-A44E-4DE9-A3D9-DEDB9B674971}" dt="2019-10-14T19:56:48.899" v="46" actId="478"/>
          <ac:spMkLst>
            <pc:docMk/>
            <pc:sldMk cId="1838075840" sldId="772"/>
            <ac:spMk id="18" creationId="{05F88DF4-6995-4583-9658-F418FE48C3AF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19" creationId="{EA3DD825-648A-406D-B842-4BFFC985AD0C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20" creationId="{DA6E8642-ECC3-4025-A0DD-034DA6A7FAAC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21" creationId="{85580579-13A0-42F3-9BEF-C2C60DCBC991}"/>
          </ac:spMkLst>
        </pc:spChg>
        <pc:spChg chg="del">
          <ac:chgData name="Ig Ibert Bittencourt" userId="2435d0bca294c310" providerId="LiveId" clId="{143B32B2-A44E-4DE9-A3D9-DEDB9B674971}" dt="2019-10-14T19:56:47.078" v="45" actId="478"/>
          <ac:spMkLst>
            <pc:docMk/>
            <pc:sldMk cId="1838075840" sldId="772"/>
            <ac:spMk id="22" creationId="{37546365-F332-4895-B544-452E76CA772F}"/>
          </ac:spMkLst>
        </pc:spChg>
        <pc:spChg chg="add">
          <ac:chgData name="Ig Ibert Bittencourt" userId="2435d0bca294c310" providerId="LiveId" clId="{143B32B2-A44E-4DE9-A3D9-DEDB9B674971}" dt="2019-10-14T19:56:55.079" v="47"/>
          <ac:spMkLst>
            <pc:docMk/>
            <pc:sldMk cId="1838075840" sldId="772"/>
            <ac:spMk id="23" creationId="{DEFBF721-3337-47CB-A194-CECD97A05921}"/>
          </ac:spMkLst>
        </pc:spChg>
        <pc:spChg chg="add">
          <ac:chgData name="Ig Ibert Bittencourt" userId="2435d0bca294c310" providerId="LiveId" clId="{143B32B2-A44E-4DE9-A3D9-DEDB9B674971}" dt="2019-10-14T19:56:55.079" v="47"/>
          <ac:spMkLst>
            <pc:docMk/>
            <pc:sldMk cId="1838075840" sldId="772"/>
            <ac:spMk id="24" creationId="{7D91CEE7-215F-4723-B27C-21C2E9BD7254}"/>
          </ac:spMkLst>
        </pc:spChg>
        <pc:spChg chg="add">
          <ac:chgData name="Ig Ibert Bittencourt" userId="2435d0bca294c310" providerId="LiveId" clId="{143B32B2-A44E-4DE9-A3D9-DEDB9B674971}" dt="2019-10-14T19:56:55.079" v="47"/>
          <ac:spMkLst>
            <pc:docMk/>
            <pc:sldMk cId="1838075840" sldId="772"/>
            <ac:spMk id="25" creationId="{FA08E0EB-13C0-43DF-8008-E90A39BDFBDB}"/>
          </ac:spMkLst>
        </pc:spChg>
        <pc:grpChg chg="del">
          <ac:chgData name="Ig Ibert Bittencourt" userId="2435d0bca294c310" providerId="LiveId" clId="{143B32B2-A44E-4DE9-A3D9-DEDB9B674971}" dt="2019-10-14T19:56:47.078" v="45" actId="478"/>
          <ac:grpSpMkLst>
            <pc:docMk/>
            <pc:sldMk cId="1838075840" sldId="772"/>
            <ac:grpSpMk id="4" creationId="{1CA24BFE-E83F-4D31-88A9-ABC77FD01BE4}"/>
          </ac:grpSpMkLst>
        </pc:grpChg>
        <pc:grpChg chg="del">
          <ac:chgData name="Ig Ibert Bittencourt" userId="2435d0bca294c310" providerId="LiveId" clId="{143B32B2-A44E-4DE9-A3D9-DEDB9B674971}" dt="2019-10-14T19:56:47.078" v="45" actId="478"/>
          <ac:grpSpMkLst>
            <pc:docMk/>
            <pc:sldMk cId="1838075840" sldId="772"/>
            <ac:grpSpMk id="13" creationId="{15E39DAB-681A-4214-BB55-11100F999D12}"/>
          </ac:grpSpMkLst>
        </pc:grpChg>
        <pc:picChg chg="del">
          <ac:chgData name="Ig Ibert Bittencourt" userId="2435d0bca294c310" providerId="LiveId" clId="{143B32B2-A44E-4DE9-A3D9-DEDB9B674971}" dt="2019-10-14T19:56:47.078" v="45" actId="478"/>
          <ac:picMkLst>
            <pc:docMk/>
            <pc:sldMk cId="1838075840" sldId="772"/>
            <ac:picMk id="7" creationId="{E031DF94-FDE8-43B3-B4B5-667269A23B2F}"/>
          </ac:picMkLst>
        </pc:picChg>
        <pc:picChg chg="del">
          <ac:chgData name="Ig Ibert Bittencourt" userId="2435d0bca294c310" providerId="LiveId" clId="{143B32B2-A44E-4DE9-A3D9-DEDB9B674971}" dt="2019-10-14T19:56:47.078" v="45" actId="478"/>
          <ac:picMkLst>
            <pc:docMk/>
            <pc:sldMk cId="1838075840" sldId="772"/>
            <ac:picMk id="9" creationId="{23A78591-2FDF-48E0-A6C5-8DE5DA92C332}"/>
          </ac:picMkLst>
        </pc:picChg>
        <pc:picChg chg="del">
          <ac:chgData name="Ig Ibert Bittencourt" userId="2435d0bca294c310" providerId="LiveId" clId="{143B32B2-A44E-4DE9-A3D9-DEDB9B674971}" dt="2019-10-14T19:56:47.078" v="45" actId="478"/>
          <ac:picMkLst>
            <pc:docMk/>
            <pc:sldMk cId="1838075840" sldId="772"/>
            <ac:picMk id="16" creationId="{38A878E5-48C3-4EB4-B962-4C9289DC6207}"/>
          </ac:picMkLst>
        </pc:picChg>
        <pc:picChg chg="del">
          <ac:chgData name="Ig Ibert Bittencourt" userId="2435d0bca294c310" providerId="LiveId" clId="{143B32B2-A44E-4DE9-A3D9-DEDB9B674971}" dt="2019-10-14T19:56:47.078" v="45" actId="478"/>
          <ac:picMkLst>
            <pc:docMk/>
            <pc:sldMk cId="1838075840" sldId="772"/>
            <ac:picMk id="17" creationId="{C16C3452-EDD6-43A0-8F53-468058BF7087}"/>
          </ac:picMkLst>
        </pc:picChg>
      </pc:sldChg>
      <pc:sldChg chg="addSp delSp modSp add">
        <pc:chgData name="Ig Ibert Bittencourt" userId="2435d0bca294c310" providerId="LiveId" clId="{143B32B2-A44E-4DE9-A3D9-DEDB9B674971}" dt="2019-10-14T20:01:49.899" v="69"/>
        <pc:sldMkLst>
          <pc:docMk/>
          <pc:sldMk cId="3176836788" sldId="773"/>
        </pc:sldMkLst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7" creationId="{35D0EBF3-F181-4994-A3F6-02E8D64F30ED}"/>
          </ac:spMkLst>
        </pc:spChg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8" creationId="{7A456A7C-434E-4538-AD88-08CC9394D734}"/>
          </ac:spMkLst>
        </pc:spChg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10" creationId="{A3A703CE-503C-4948-8528-DD86213217C2}"/>
          </ac:spMkLst>
        </pc:spChg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11" creationId="{F671E9E4-8E10-4D58-8FB6-DF8CF822A2A9}"/>
          </ac:spMkLst>
        </pc:spChg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13" creationId="{20635864-E04A-4798-AAE7-74CE0A0B4D83}"/>
          </ac:spMkLst>
        </pc:spChg>
        <pc:spChg chg="add del">
          <ac:chgData name="Ig Ibert Bittencourt" userId="2435d0bca294c310" providerId="LiveId" clId="{143B32B2-A44E-4DE9-A3D9-DEDB9B674971}" dt="2019-10-14T19:59:08.052" v="56" actId="478"/>
          <ac:spMkLst>
            <pc:docMk/>
            <pc:sldMk cId="3176836788" sldId="773"/>
            <ac:spMk id="14" creationId="{96DC06DC-EEFD-4506-B715-5A4A8F9BBFBE}"/>
          </ac:spMkLst>
        </pc:spChg>
        <pc:spChg chg="del">
          <ac:chgData name="Ig Ibert Bittencourt" userId="2435d0bca294c310" providerId="LiveId" clId="{143B32B2-A44E-4DE9-A3D9-DEDB9B674971}" dt="2019-10-14T19:57:46.159" v="51" actId="478"/>
          <ac:spMkLst>
            <pc:docMk/>
            <pc:sldMk cId="3176836788" sldId="773"/>
            <ac:spMk id="23" creationId="{DEFBF721-3337-47CB-A194-CECD97A05921}"/>
          </ac:spMkLst>
        </pc:spChg>
        <pc:spChg chg="del">
          <ac:chgData name="Ig Ibert Bittencourt" userId="2435d0bca294c310" providerId="LiveId" clId="{143B32B2-A44E-4DE9-A3D9-DEDB9B674971}" dt="2019-10-14T19:57:46.159" v="51" actId="478"/>
          <ac:spMkLst>
            <pc:docMk/>
            <pc:sldMk cId="3176836788" sldId="773"/>
            <ac:spMk id="24" creationId="{7D91CEE7-215F-4723-B27C-21C2E9BD7254}"/>
          </ac:spMkLst>
        </pc:spChg>
        <pc:spChg chg="del">
          <ac:chgData name="Ig Ibert Bittencourt" userId="2435d0bca294c310" providerId="LiveId" clId="{143B32B2-A44E-4DE9-A3D9-DEDB9B674971}" dt="2019-10-14T19:57:47.820" v="52" actId="478"/>
          <ac:spMkLst>
            <pc:docMk/>
            <pc:sldMk cId="3176836788" sldId="773"/>
            <ac:spMk id="25" creationId="{FA08E0EB-13C0-43DF-8008-E90A39BDFBDB}"/>
          </ac:spMkLst>
        </pc:spChg>
        <pc:picChg chg="add mod">
          <ac:chgData name="Ig Ibert Bittencourt" userId="2435d0bca294c310" providerId="LiveId" clId="{143B32B2-A44E-4DE9-A3D9-DEDB9B674971}" dt="2019-10-14T19:59:13.471" v="58" actId="27614"/>
          <ac:picMkLst>
            <pc:docMk/>
            <pc:sldMk cId="3176836788" sldId="773"/>
            <ac:picMk id="3" creationId="{5B6F01BE-1246-48EA-9D79-6FE1E26B90CB}"/>
          </ac:picMkLst>
        </pc:picChg>
        <pc:picChg chg="add del mod ord">
          <ac:chgData name="Ig Ibert Bittencourt" userId="2435d0bca294c310" providerId="LiveId" clId="{143B32B2-A44E-4DE9-A3D9-DEDB9B674971}" dt="2019-10-14T20:01:49.899" v="69"/>
          <ac:picMkLst>
            <pc:docMk/>
            <pc:sldMk cId="3176836788" sldId="773"/>
            <ac:picMk id="5" creationId="{4A70B828-C791-4C6B-82F7-B0AA60E3C51B}"/>
          </ac:picMkLst>
        </pc:picChg>
        <pc:picChg chg="add del">
          <ac:chgData name="Ig Ibert Bittencourt" userId="2435d0bca294c310" providerId="LiveId" clId="{143B32B2-A44E-4DE9-A3D9-DEDB9B674971}" dt="2019-10-14T19:59:08.052" v="56" actId="478"/>
          <ac:picMkLst>
            <pc:docMk/>
            <pc:sldMk cId="3176836788" sldId="773"/>
            <ac:picMk id="6" creationId="{77F4111A-72B9-4580-B2D6-F876BFD6E694}"/>
          </ac:picMkLst>
        </pc:picChg>
        <pc:cxnChg chg="add del mod">
          <ac:chgData name="Ig Ibert Bittencourt" userId="2435d0bca294c310" providerId="LiveId" clId="{143B32B2-A44E-4DE9-A3D9-DEDB9B674971}" dt="2019-10-14T19:59:08.052" v="56" actId="478"/>
          <ac:cxnSpMkLst>
            <pc:docMk/>
            <pc:sldMk cId="3176836788" sldId="773"/>
            <ac:cxnSpMk id="9" creationId="{C58D9DD1-C9E0-4BAF-B477-C272D305080E}"/>
          </ac:cxnSpMkLst>
        </pc:cxnChg>
        <pc:cxnChg chg="add del mod">
          <ac:chgData name="Ig Ibert Bittencourt" userId="2435d0bca294c310" providerId="LiveId" clId="{143B32B2-A44E-4DE9-A3D9-DEDB9B674971}" dt="2019-10-14T19:59:08.052" v="56" actId="478"/>
          <ac:cxnSpMkLst>
            <pc:docMk/>
            <pc:sldMk cId="3176836788" sldId="773"/>
            <ac:cxnSpMk id="12" creationId="{E047CFF1-EF1F-4A04-9EAE-2E4F34614C30}"/>
          </ac:cxnSpMkLst>
        </pc:cxnChg>
        <pc:cxnChg chg="add del mod">
          <ac:chgData name="Ig Ibert Bittencourt" userId="2435d0bca294c310" providerId="LiveId" clId="{143B32B2-A44E-4DE9-A3D9-DEDB9B674971}" dt="2019-10-14T19:59:08.052" v="56" actId="478"/>
          <ac:cxnSpMkLst>
            <pc:docMk/>
            <pc:sldMk cId="3176836788" sldId="773"/>
            <ac:cxnSpMk id="15" creationId="{54B00DCA-BB24-41A4-A0BE-BC711A867E07}"/>
          </ac:cxnSpMkLst>
        </pc:cxnChg>
      </pc:sldChg>
      <pc:sldChg chg="addSp delSp modSp add">
        <pc:chgData name="Ig Ibert Bittencourt" userId="2435d0bca294c310" providerId="LiveId" clId="{143B32B2-A44E-4DE9-A3D9-DEDB9B674971}" dt="2019-10-14T20:01:40.701" v="63" actId="962"/>
        <pc:sldMkLst>
          <pc:docMk/>
          <pc:sldMk cId="1994317381" sldId="774"/>
        </pc:sldMkLst>
        <pc:picChg chg="del">
          <ac:chgData name="Ig Ibert Bittencourt" userId="2435d0bca294c310" providerId="LiveId" clId="{143B32B2-A44E-4DE9-A3D9-DEDB9B674971}" dt="2019-10-14T20:01:36.302" v="60" actId="478"/>
          <ac:picMkLst>
            <pc:docMk/>
            <pc:sldMk cId="1994317381" sldId="774"/>
            <ac:picMk id="3" creationId="{5B6F01BE-1246-48EA-9D79-6FE1E26B90CB}"/>
          </ac:picMkLst>
        </pc:picChg>
        <pc:picChg chg="add mod">
          <ac:chgData name="Ig Ibert Bittencourt" userId="2435d0bca294c310" providerId="LiveId" clId="{143B32B2-A44E-4DE9-A3D9-DEDB9B674971}" dt="2019-10-14T20:01:40.701" v="63" actId="962"/>
          <ac:picMkLst>
            <pc:docMk/>
            <pc:sldMk cId="1994317381" sldId="774"/>
            <ac:picMk id="4" creationId="{5900469D-DA3C-4C90-86A0-20C86E214C4C}"/>
          </ac:picMkLst>
        </pc:picChg>
      </pc:sldChg>
      <pc:sldChg chg="modSp add modTransition">
        <pc:chgData name="Ig Ibert Bittencourt" userId="2435d0bca294c310" providerId="LiveId" clId="{143B32B2-A44E-4DE9-A3D9-DEDB9B674971}" dt="2019-10-14T20:04:36.225" v="157"/>
        <pc:sldMkLst>
          <pc:docMk/>
          <pc:sldMk cId="4217755581" sldId="775"/>
        </pc:sldMkLst>
        <pc:graphicFrameChg chg="mod">
          <ac:chgData name="Ig Ibert Bittencourt" userId="2435d0bca294c310" providerId="LiveId" clId="{143B32B2-A44E-4DE9-A3D9-DEDB9B674971}" dt="2019-10-14T20:04:31.449" v="156"/>
          <ac:graphicFrameMkLst>
            <pc:docMk/>
            <pc:sldMk cId="4217755581" sldId="775"/>
            <ac:graphicFrameMk id="2" creationId="{AAADCB1F-B284-4C93-9072-9E45F0F091B2}"/>
          </ac:graphicFrameMkLst>
        </pc:graphicFrameChg>
      </pc:sldChg>
      <pc:sldChg chg="modSp add ord modTransition">
        <pc:chgData name="Ig Ibert Bittencourt" userId="2435d0bca294c310" providerId="LiveId" clId="{143B32B2-A44E-4DE9-A3D9-DEDB9B674971}" dt="2019-10-14T21:59:02.329" v="947"/>
        <pc:sldMkLst>
          <pc:docMk/>
          <pc:sldMk cId="895814208" sldId="776"/>
        </pc:sldMkLst>
        <pc:graphicFrameChg chg="mod">
          <ac:chgData name="Ig Ibert Bittencourt" userId="2435d0bca294c310" providerId="LiveId" clId="{143B32B2-A44E-4DE9-A3D9-DEDB9B674971}" dt="2019-10-14T20:05:03.990" v="162"/>
          <ac:graphicFrameMkLst>
            <pc:docMk/>
            <pc:sldMk cId="895814208" sldId="776"/>
            <ac:graphicFrameMk id="2" creationId="{AAADCB1F-B284-4C93-9072-9E45F0F091B2}"/>
          </ac:graphicFrameMkLst>
        </pc:graphicFrameChg>
      </pc:sldChg>
      <pc:sldChg chg="addSp modSp add ord">
        <pc:chgData name="Ig Ibert Bittencourt" userId="2435d0bca294c310" providerId="LiveId" clId="{143B32B2-A44E-4DE9-A3D9-DEDB9B674971}" dt="2019-10-14T20:14:59.519" v="173" actId="692"/>
        <pc:sldMkLst>
          <pc:docMk/>
          <pc:sldMk cId="215204334" sldId="777"/>
        </pc:sldMkLst>
        <pc:spChg chg="add mod">
          <ac:chgData name="Ig Ibert Bittencourt" userId="2435d0bca294c310" providerId="LiveId" clId="{143B32B2-A44E-4DE9-A3D9-DEDB9B674971}" dt="2019-10-14T20:14:59.519" v="173" actId="692"/>
          <ac:spMkLst>
            <pc:docMk/>
            <pc:sldMk cId="215204334" sldId="777"/>
            <ac:spMk id="4" creationId="{FE4BA4F4-C30F-4815-9BFC-5D67849ACD67}"/>
          </ac:spMkLst>
        </pc:spChg>
      </pc:sldChg>
      <pc:sldChg chg="addSp delSp modSp add modTransition">
        <pc:chgData name="Ig Ibert Bittencourt" userId="2435d0bca294c310" providerId="LiveId" clId="{143B32B2-A44E-4DE9-A3D9-DEDB9B674971}" dt="2019-10-14T21:55:33.422" v="943"/>
        <pc:sldMkLst>
          <pc:docMk/>
          <pc:sldMk cId="53757719" sldId="778"/>
        </pc:sldMkLst>
        <pc:picChg chg="del">
          <ac:chgData name="Ig Ibert Bittencourt" userId="2435d0bca294c310" providerId="LiveId" clId="{143B32B2-A44E-4DE9-A3D9-DEDB9B674971}" dt="2019-10-14T20:21:02.642" v="177" actId="478"/>
          <ac:picMkLst>
            <pc:docMk/>
            <pc:sldMk cId="53757719" sldId="778"/>
            <ac:picMk id="3" creationId="{040E010C-379E-4073-AF87-B4D9F4E00D8B}"/>
          </ac:picMkLst>
        </pc:picChg>
        <pc:picChg chg="add del mod">
          <ac:chgData name="Ig Ibert Bittencourt" userId="2435d0bca294c310" providerId="LiveId" clId="{143B32B2-A44E-4DE9-A3D9-DEDB9B674971}" dt="2019-10-14T20:23:12.052" v="188" actId="478"/>
          <ac:picMkLst>
            <pc:docMk/>
            <pc:sldMk cId="53757719" sldId="778"/>
            <ac:picMk id="4" creationId="{C4FC1662-CA8F-44E7-A17C-C157D86EE4A1}"/>
          </ac:picMkLst>
        </pc:picChg>
        <pc:picChg chg="add mod">
          <ac:chgData name="Ig Ibert Bittencourt" userId="2435d0bca294c310" providerId="LiveId" clId="{143B32B2-A44E-4DE9-A3D9-DEDB9B674971}" dt="2019-10-14T20:23:26.241" v="195" actId="14100"/>
          <ac:picMkLst>
            <pc:docMk/>
            <pc:sldMk cId="53757719" sldId="778"/>
            <ac:picMk id="6" creationId="{FF29E9DB-03E6-4E92-879C-E25DB657FAC7}"/>
          </ac:picMkLst>
        </pc:picChg>
      </pc:sldChg>
      <pc:sldChg chg="addSp delSp modSp add">
        <pc:chgData name="Ig Ibert Bittencourt" userId="2435d0bca294c310" providerId="LiveId" clId="{143B32B2-A44E-4DE9-A3D9-DEDB9B674971}" dt="2019-10-14T20:24:29.713" v="200" actId="14100"/>
        <pc:sldMkLst>
          <pc:docMk/>
          <pc:sldMk cId="2162511514" sldId="779"/>
        </pc:sldMkLst>
        <pc:picChg chg="add mod">
          <ac:chgData name="Ig Ibert Bittencourt" userId="2435d0bca294c310" providerId="LiveId" clId="{143B32B2-A44E-4DE9-A3D9-DEDB9B674971}" dt="2019-10-14T20:24:29.713" v="200" actId="14100"/>
          <ac:picMkLst>
            <pc:docMk/>
            <pc:sldMk cId="2162511514" sldId="779"/>
            <ac:picMk id="3" creationId="{798748A2-999F-49D1-AACF-70B223F95FF5}"/>
          </ac:picMkLst>
        </pc:picChg>
        <pc:picChg chg="del">
          <ac:chgData name="Ig Ibert Bittencourt" userId="2435d0bca294c310" providerId="LiveId" clId="{143B32B2-A44E-4DE9-A3D9-DEDB9B674971}" dt="2019-10-14T20:22:53.561" v="187" actId="478"/>
          <ac:picMkLst>
            <pc:docMk/>
            <pc:sldMk cId="2162511514" sldId="779"/>
            <ac:picMk id="4" creationId="{C4FC1662-CA8F-44E7-A17C-C157D86EE4A1}"/>
          </ac:picMkLst>
        </pc:picChg>
      </pc:sldChg>
      <pc:sldChg chg="addSp delSp modSp add ord modAnim">
        <pc:chgData name="Ig Ibert Bittencourt" userId="2435d0bca294c310" providerId="LiveId" clId="{143B32B2-A44E-4DE9-A3D9-DEDB9B674971}" dt="2019-10-14T20:40:11.560" v="335" actId="113"/>
        <pc:sldMkLst>
          <pc:docMk/>
          <pc:sldMk cId="3330707710" sldId="780"/>
        </pc:sldMkLst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" creationId="{541A8791-F4DF-4614-805C-C2ED765AEDC0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6" creationId="{F31F038A-EC4D-463C-BACD-9146F775009B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7" creationId="{2B01B6F6-E601-4DA0-A740-504FC0278031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8" creationId="{77D67335-EE87-435F-8BBD-E8C2E2A463D8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9" creationId="{FD5F1BE3-D066-43C1-A9EB-9DE518A43C2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0" creationId="{9CD52BF5-226F-4BAE-8ADA-F2C66E35DF27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1" creationId="{C54F75ED-26A7-4886-B335-AA211EADDB3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2" creationId="{3FFB4F9B-9B33-4A3F-9EEC-267B7554A02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3" creationId="{C672217E-CD3D-4949-86A5-B478CF9A7045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4" creationId="{FDF25C90-8447-4F47-A8BF-DE607584AFD0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5" creationId="{D412BB83-05C5-4DB6-9320-6B311C2EEBDA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6" creationId="{E39AFD8A-5330-477E-80B7-D0D5A04D12FB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7" creationId="{2E807DA5-6B43-43F3-A3D7-376C296DE6EC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8" creationId="{26BB1D6E-D424-45E1-B59D-F1273F084B0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19" creationId="{ECA2F066-6D5E-451C-AF84-5D78DE8813DC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0" creationId="{3F0D7778-5B2C-429C-A2DF-74BA09F8858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1" creationId="{3D14492F-4403-4CE3-B4A3-570B8DBBA3FB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2" creationId="{3602823D-29E5-4E87-8116-DFE5F436DA25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3" creationId="{73BE4527-98D6-4174-AFDF-AB69AA4F2690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4" creationId="{30BD2DFB-EB56-4586-9E28-37BFDB18999D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5" creationId="{6130FFFF-5FC5-475B-B27D-AF477FA4000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6" creationId="{A20BDCCE-784C-4303-ACB7-85DBA98EF10F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7" creationId="{4A7C502E-9494-439D-A71B-E7FF20F9E6C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8" creationId="{371DEA61-2C32-47D8-975E-B2BBA7111B41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29" creationId="{3DEDC261-0D9C-4B7F-81DE-6BD3F437AC0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0" creationId="{E7B70E01-D1D8-49B6-85E9-36C89A52CD1B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1" creationId="{BA075EEC-48E9-46FB-8D89-1B6FB5636195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2" creationId="{BBC86F91-819F-4C1C-82AC-3F4FACB60C70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3" creationId="{63744F2E-EBD8-469C-B6A8-3A8AD2FA187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4" creationId="{4BE393F8-A250-437F-9E01-1461C238423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5" creationId="{111AA263-BE8C-4432-B448-3A02623B3F6F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6" creationId="{797CEEA8-5BE9-4AB1-923B-8A13B0B9FE78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7" creationId="{A4C22BA1-4267-470D-A70D-70957E702D2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8" creationId="{F7A7EE1C-FBA8-4B0D-A113-C9D8AE628513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39" creationId="{0059FEBC-7AD1-420B-9D77-66AFFF9C0DD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0" creationId="{DF9DD9BD-7020-4849-99C4-D9A20D864191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1" creationId="{C4000717-C7AD-4E4C-A403-FBDC103693A4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2" creationId="{52EDA587-3FA8-4D06-AA2C-8AAF6ACDF766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3" creationId="{E713CFDC-27BB-41D0-A5A1-BFC32F376419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4" creationId="{BE08404C-980A-402D-B3FE-0EB86E3E26A7}"/>
          </ac:spMkLst>
        </pc:spChg>
        <pc:spChg chg="del">
          <ac:chgData name="Ig Ibert Bittencourt" userId="2435d0bca294c310" providerId="LiveId" clId="{143B32B2-A44E-4DE9-A3D9-DEDB9B674971}" dt="2019-10-14T20:33:26.660" v="224" actId="478"/>
          <ac:spMkLst>
            <pc:docMk/>
            <pc:sldMk cId="3330707710" sldId="780"/>
            <ac:spMk id="45" creationId="{621830E6-B753-480D-BC6E-1DD1483A83E2}"/>
          </ac:spMkLst>
        </pc:spChg>
        <pc:spChg chg="add mod">
          <ac:chgData name="Ig Ibert Bittencourt" userId="2435d0bca294c310" providerId="LiveId" clId="{143B32B2-A44E-4DE9-A3D9-DEDB9B674971}" dt="2019-10-14T20:40:11.560" v="335" actId="113"/>
          <ac:spMkLst>
            <pc:docMk/>
            <pc:sldMk cId="3330707710" sldId="780"/>
            <ac:spMk id="46" creationId="{2439C371-6335-4371-8301-312CDDE638EA}"/>
          </ac:spMkLst>
        </pc:spChg>
      </pc:sldChg>
      <pc:sldChg chg="addSp delSp modSp add del ord">
        <pc:chgData name="Ig Ibert Bittencourt" userId="2435d0bca294c310" providerId="LiveId" clId="{143B32B2-A44E-4DE9-A3D9-DEDB9B674971}" dt="2019-10-14T20:51:18.238" v="429" actId="2696"/>
        <pc:sldMkLst>
          <pc:docMk/>
          <pc:sldMk cId="3940604105" sldId="781"/>
        </pc:sldMkLst>
        <pc:spChg chg="add del mod">
          <ac:chgData name="Ig Ibert Bittencourt" userId="2435d0bca294c310" providerId="LiveId" clId="{143B32B2-A44E-4DE9-A3D9-DEDB9B674971}" dt="2019-10-14T20:51:14.178" v="427"/>
          <ac:spMkLst>
            <pc:docMk/>
            <pc:sldMk cId="3940604105" sldId="781"/>
            <ac:spMk id="3" creationId="{D8D27667-CFB3-4943-9A32-52D97D9F2BE9}"/>
          </ac:spMkLst>
        </pc:spChg>
        <pc:spChg chg="add del mod">
          <ac:chgData name="Ig Ibert Bittencourt" userId="2435d0bca294c310" providerId="LiveId" clId="{143B32B2-A44E-4DE9-A3D9-DEDB9B674971}" dt="2019-10-14T20:51:14.178" v="427"/>
          <ac:spMkLst>
            <pc:docMk/>
            <pc:sldMk cId="3940604105" sldId="781"/>
            <ac:spMk id="4" creationId="{D391AC91-BA28-4CA3-9B23-280FE37D4E27}"/>
          </ac:spMkLst>
        </pc:spChg>
        <pc:spChg chg="add del mod">
          <ac:chgData name="Ig Ibert Bittencourt" userId="2435d0bca294c310" providerId="LiveId" clId="{143B32B2-A44E-4DE9-A3D9-DEDB9B674971}" dt="2019-10-14T20:51:14.178" v="427"/>
          <ac:spMkLst>
            <pc:docMk/>
            <pc:sldMk cId="3940604105" sldId="781"/>
            <ac:spMk id="6" creationId="{E042B0D6-E8ED-47DA-AED5-31999360F555}"/>
          </ac:spMkLst>
        </pc:spChg>
        <pc:graphicFrameChg chg="del mod">
          <ac:chgData name="Ig Ibert Bittencourt" userId="2435d0bca294c310" providerId="LiveId" clId="{143B32B2-A44E-4DE9-A3D9-DEDB9B674971}" dt="2019-10-14T20:49:09.908" v="343" actId="478"/>
          <ac:graphicFrameMkLst>
            <pc:docMk/>
            <pc:sldMk cId="3940604105" sldId="781"/>
            <ac:graphicFrameMk id="2" creationId="{AAADCB1F-B284-4C93-9072-9E45F0F091B2}"/>
          </ac:graphicFrameMkLst>
        </pc:graphicFrameChg>
      </pc:sldChg>
      <pc:sldChg chg="addSp delSp modSp add ord delAnim modAnim">
        <pc:chgData name="Ig Ibert Bittencourt" userId="2435d0bca294c310" providerId="LiveId" clId="{143B32B2-A44E-4DE9-A3D9-DEDB9B674971}" dt="2019-10-14T22:01:54.633" v="954"/>
        <pc:sldMkLst>
          <pc:docMk/>
          <pc:sldMk cId="3898475423" sldId="782"/>
        </pc:sldMkLst>
        <pc:spChg chg="add del mod">
          <ac:chgData name="Ig Ibert Bittencourt" userId="2435d0bca294c310" providerId="LiveId" clId="{143B32B2-A44E-4DE9-A3D9-DEDB9B674971}" dt="2019-10-14T22:01:53.135" v="953" actId="478"/>
          <ac:spMkLst>
            <pc:docMk/>
            <pc:sldMk cId="3898475423" sldId="782"/>
            <ac:spMk id="2" creationId="{FA9ED6B0-3945-481D-B7AD-92C41809F127}"/>
          </ac:spMkLst>
        </pc:spChg>
        <pc:spChg chg="add mod">
          <ac:chgData name="Ig Ibert Bittencourt" userId="2435d0bca294c310" providerId="LiveId" clId="{143B32B2-A44E-4DE9-A3D9-DEDB9B674971}" dt="2019-10-14T20:54:18.879" v="542" actId="207"/>
          <ac:spMkLst>
            <pc:docMk/>
            <pc:sldMk cId="3898475423" sldId="782"/>
            <ac:spMk id="3" creationId="{67DF81BC-0A2D-41FB-905B-477B4498EA47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0" creationId="{F557C32C-0CA0-4546-BCC3-51E57DF31FEC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1" creationId="{8E7C3F5E-9404-400F-82A5-36A2E602EBAF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2" creationId="{DD73E1FC-AB32-4B07-8374-6EA9AA6CAC67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3" creationId="{352F64B5-301C-42CA-939B-EC147DEC164C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4" creationId="{FCE2B6B8-8D4D-4CDB-8E81-173A05620352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5" creationId="{EDBF515E-3EFA-4AB6-B878-CC8A76AABFD2}"/>
          </ac:spMkLst>
        </pc:spChg>
        <pc:spChg chg="del">
          <ac:chgData name="Ig Ibert Bittencourt" userId="2435d0bca294c310" providerId="LiveId" clId="{143B32B2-A44E-4DE9-A3D9-DEDB9B674971}" dt="2019-10-14T20:51:05.982" v="425" actId="478"/>
          <ac:spMkLst>
            <pc:docMk/>
            <pc:sldMk cId="3898475423" sldId="782"/>
            <ac:spMk id="36" creationId="{70665D64-924F-43B7-934D-4FAA4888836E}"/>
          </ac:spMkLst>
        </pc:spChg>
        <pc:spChg chg="add mod">
          <ac:chgData name="Ig Ibert Bittencourt" userId="2435d0bca294c310" providerId="LiveId" clId="{143B32B2-A44E-4DE9-A3D9-DEDB9B674971}" dt="2019-10-14T20:51:42.910" v="440" actId="1076"/>
          <ac:spMkLst>
            <pc:docMk/>
            <pc:sldMk cId="3898475423" sldId="782"/>
            <ac:spMk id="37" creationId="{5E1A37F5-547B-4368-B3B3-A4F2CBB218F5}"/>
          </ac:spMkLst>
        </pc:spChg>
        <pc:spChg chg="add del mod">
          <ac:chgData name="Ig Ibert Bittencourt" userId="2435d0bca294c310" providerId="LiveId" clId="{143B32B2-A44E-4DE9-A3D9-DEDB9B674971}" dt="2019-10-14T22:01:53.135" v="953" actId="478"/>
          <ac:spMkLst>
            <pc:docMk/>
            <pc:sldMk cId="3898475423" sldId="782"/>
            <ac:spMk id="38" creationId="{D0C24907-F510-476A-A958-2A8D3CDAA950}"/>
          </ac:spMkLst>
        </pc:spChg>
        <pc:spChg chg="add mod">
          <ac:chgData name="Ig Ibert Bittencourt" userId="2435d0bca294c310" providerId="LiveId" clId="{143B32B2-A44E-4DE9-A3D9-DEDB9B674971}" dt="2019-10-14T20:53:08.554" v="510" actId="1076"/>
          <ac:spMkLst>
            <pc:docMk/>
            <pc:sldMk cId="3898475423" sldId="782"/>
            <ac:spMk id="39" creationId="{9A3AFFD5-9287-4EED-A0A3-E55EEBCDA882}"/>
          </ac:spMkLst>
        </pc:spChg>
        <pc:spChg chg="mod">
          <ac:chgData name="Ig Ibert Bittencourt" userId="2435d0bca294c310" providerId="LiveId" clId="{143B32B2-A44E-4DE9-A3D9-DEDB9B674971}" dt="2019-10-14T20:50:59.375" v="424" actId="20577"/>
          <ac:spMkLst>
            <pc:docMk/>
            <pc:sldMk cId="3898475423" sldId="782"/>
            <ac:spMk id="189" creationId="{00000000-0000-0000-0000-000000000000}"/>
          </ac:spMkLst>
        </pc:spChg>
        <pc:grpChg chg="del">
          <ac:chgData name="Ig Ibert Bittencourt" userId="2435d0bca294c310" providerId="LiveId" clId="{143B32B2-A44E-4DE9-A3D9-DEDB9B674971}" dt="2019-10-14T20:51:07.922" v="426" actId="478"/>
          <ac:grpSpMkLst>
            <pc:docMk/>
            <pc:sldMk cId="3898475423" sldId="782"/>
            <ac:grpSpMk id="25" creationId="{318EEA97-83AC-4705-9581-F534A0C53383}"/>
          </ac:grpSpMkLst>
        </pc:grpChg>
      </pc:sldChg>
      <pc:sldChg chg="addSp delSp modSp add ord modAnim">
        <pc:chgData name="Ig Ibert Bittencourt" userId="2435d0bca294c310" providerId="LiveId" clId="{143B32B2-A44E-4DE9-A3D9-DEDB9B674971}" dt="2019-10-14T22:04:16.954" v="968"/>
        <pc:sldMkLst>
          <pc:docMk/>
          <pc:sldMk cId="3807656825" sldId="783"/>
        </pc:sldMkLst>
        <pc:spChg chg="del">
          <ac:chgData name="Ig Ibert Bittencourt" userId="2435d0bca294c310" providerId="LiveId" clId="{143B32B2-A44E-4DE9-A3D9-DEDB9B674971}" dt="2019-10-14T20:55:15.927" v="548" actId="478"/>
          <ac:spMkLst>
            <pc:docMk/>
            <pc:sldMk cId="3807656825" sldId="783"/>
            <ac:spMk id="3" creationId="{67DF81BC-0A2D-41FB-905B-477B4498EA47}"/>
          </ac:spMkLst>
        </pc:spChg>
        <pc:spChg chg="add">
          <ac:chgData name="Ig Ibert Bittencourt" userId="2435d0bca294c310" providerId="LiveId" clId="{143B32B2-A44E-4DE9-A3D9-DEDB9B674971}" dt="2019-10-14T22:02:27.211" v="956"/>
          <ac:spMkLst>
            <pc:docMk/>
            <pc:sldMk cId="3807656825" sldId="783"/>
            <ac:spMk id="22" creationId="{2F9C3F8C-08CF-40D8-AA2B-84407E2C7527}"/>
          </ac:spMkLst>
        </pc:spChg>
        <pc:spChg chg="add">
          <ac:chgData name="Ig Ibert Bittencourt" userId="2435d0bca294c310" providerId="LiveId" clId="{143B32B2-A44E-4DE9-A3D9-DEDB9B674971}" dt="2019-10-14T22:02:27.211" v="956"/>
          <ac:spMkLst>
            <pc:docMk/>
            <pc:sldMk cId="3807656825" sldId="783"/>
            <ac:spMk id="23" creationId="{9BE999D7-91BB-4113-851E-D32EC08E2EDD}"/>
          </ac:spMkLst>
        </pc:spChg>
        <pc:spChg chg="mod">
          <ac:chgData name="Ig Ibert Bittencourt" userId="2435d0bca294c310" providerId="LiveId" clId="{143B32B2-A44E-4DE9-A3D9-DEDB9B674971}" dt="2019-10-14T20:58:37.970" v="661"/>
          <ac:spMkLst>
            <pc:docMk/>
            <pc:sldMk cId="3807656825" sldId="783"/>
            <ac:spMk id="38" creationId="{D0C24907-F510-476A-A958-2A8D3CDAA950}"/>
          </ac:spMkLst>
        </pc:spChg>
        <pc:spChg chg="del">
          <ac:chgData name="Ig Ibert Bittencourt" userId="2435d0bca294c310" providerId="LiveId" clId="{143B32B2-A44E-4DE9-A3D9-DEDB9B674971}" dt="2019-10-14T20:55:15.927" v="548" actId="478"/>
          <ac:spMkLst>
            <pc:docMk/>
            <pc:sldMk cId="3807656825" sldId="783"/>
            <ac:spMk id="39" creationId="{9A3AFFD5-9287-4EED-A0A3-E55EEBCDA882}"/>
          </ac:spMkLst>
        </pc:spChg>
      </pc:sldChg>
      <pc:sldChg chg="addSp delSp modSp add del delAnim">
        <pc:chgData name="Ig Ibert Bittencourt" userId="2435d0bca294c310" providerId="LiveId" clId="{143B32B2-A44E-4DE9-A3D9-DEDB9B674971}" dt="2019-10-14T21:18:49.179" v="742" actId="2696"/>
        <pc:sldMkLst>
          <pc:docMk/>
          <pc:sldMk cId="3357584108" sldId="784"/>
        </pc:sldMkLst>
        <pc:spChg chg="del">
          <ac:chgData name="Ig Ibert Bittencourt" userId="2435d0bca294c310" providerId="LiveId" clId="{143B32B2-A44E-4DE9-A3D9-DEDB9B674971}" dt="2019-10-14T20:59:16.849" v="663" actId="478"/>
          <ac:spMkLst>
            <pc:docMk/>
            <pc:sldMk cId="3357584108" sldId="784"/>
            <ac:spMk id="2" creationId="{FA9ED6B0-3945-481D-B7AD-92C41809F127}"/>
          </ac:spMkLst>
        </pc:spChg>
        <pc:spChg chg="del">
          <ac:chgData name="Ig Ibert Bittencourt" userId="2435d0bca294c310" providerId="LiveId" clId="{143B32B2-A44E-4DE9-A3D9-DEDB9B674971}" dt="2019-10-14T20:59:16.849" v="663" actId="478"/>
          <ac:spMkLst>
            <pc:docMk/>
            <pc:sldMk cId="3357584108" sldId="784"/>
            <ac:spMk id="37" creationId="{5E1A37F5-547B-4368-B3B3-A4F2CBB218F5}"/>
          </ac:spMkLst>
        </pc:spChg>
        <pc:spChg chg="del mod">
          <ac:chgData name="Ig Ibert Bittencourt" userId="2435d0bca294c310" providerId="LiveId" clId="{143B32B2-A44E-4DE9-A3D9-DEDB9B674971}" dt="2019-10-14T20:59:16.849" v="663" actId="478"/>
          <ac:spMkLst>
            <pc:docMk/>
            <pc:sldMk cId="3357584108" sldId="784"/>
            <ac:spMk id="38" creationId="{D0C24907-F510-476A-A958-2A8D3CDAA950}"/>
          </ac:spMkLst>
        </pc:spChg>
        <pc:spChg chg="mod">
          <ac:chgData name="Ig Ibert Bittencourt" userId="2435d0bca294c310" providerId="LiveId" clId="{143B32B2-A44E-4DE9-A3D9-DEDB9B674971}" dt="2019-10-14T20:57:35.915" v="599" actId="20577"/>
          <ac:spMkLst>
            <pc:docMk/>
            <pc:sldMk cId="3357584108" sldId="784"/>
            <ac:spMk id="189" creationId="{00000000-0000-0000-0000-000000000000}"/>
          </ac:spMkLst>
        </pc:spChg>
        <pc:picChg chg="add mod">
          <ac:chgData name="Ig Ibert Bittencourt" userId="2435d0bca294c310" providerId="LiveId" clId="{143B32B2-A44E-4DE9-A3D9-DEDB9B674971}" dt="2019-10-14T20:59:26.908" v="668" actId="1076"/>
          <ac:picMkLst>
            <pc:docMk/>
            <pc:sldMk cId="3357584108" sldId="784"/>
            <ac:picMk id="4" creationId="{F14628A8-5A88-467B-9D77-51F887E713F6}"/>
          </ac:picMkLst>
        </pc:picChg>
      </pc:sldChg>
      <pc:sldChg chg="addSp delSp modSp add delAnim">
        <pc:chgData name="Ig Ibert Bittencourt" userId="2435d0bca294c310" providerId="LiveId" clId="{143B32B2-A44E-4DE9-A3D9-DEDB9B674971}" dt="2019-10-14T21:03:29.661" v="696" actId="123"/>
        <pc:sldMkLst>
          <pc:docMk/>
          <pc:sldMk cId="4036953306" sldId="785"/>
        </pc:sldMkLst>
        <pc:spChg chg="del">
          <ac:chgData name="Ig Ibert Bittencourt" userId="2435d0bca294c310" providerId="LiveId" clId="{143B32B2-A44E-4DE9-A3D9-DEDB9B674971}" dt="2019-10-14T20:58:53.903" v="662" actId="478"/>
          <ac:spMkLst>
            <pc:docMk/>
            <pc:sldMk cId="4036953306" sldId="785"/>
            <ac:spMk id="2" creationId="{FA9ED6B0-3945-481D-B7AD-92C41809F127}"/>
          </ac:spMkLst>
        </pc:spChg>
        <pc:spChg chg="del">
          <ac:chgData name="Ig Ibert Bittencourt" userId="2435d0bca294c310" providerId="LiveId" clId="{143B32B2-A44E-4DE9-A3D9-DEDB9B674971}" dt="2019-10-14T20:58:53.903" v="662" actId="478"/>
          <ac:spMkLst>
            <pc:docMk/>
            <pc:sldMk cId="4036953306" sldId="785"/>
            <ac:spMk id="3" creationId="{67DF81BC-0A2D-41FB-905B-477B4498EA47}"/>
          </ac:spMkLst>
        </pc:spChg>
        <pc:spChg chg="add mod">
          <ac:chgData name="Ig Ibert Bittencourt" userId="2435d0bca294c310" providerId="LiveId" clId="{143B32B2-A44E-4DE9-A3D9-DEDB9B674971}" dt="2019-10-14T21:03:29.661" v="696" actId="123"/>
          <ac:spMkLst>
            <pc:docMk/>
            <pc:sldMk cId="4036953306" sldId="785"/>
            <ac:spMk id="6" creationId="{27F51AD5-C164-4E8A-9767-FD1CE8FFB6E0}"/>
          </ac:spMkLst>
        </pc:spChg>
        <pc:spChg chg="del">
          <ac:chgData name="Ig Ibert Bittencourt" userId="2435d0bca294c310" providerId="LiveId" clId="{143B32B2-A44E-4DE9-A3D9-DEDB9B674971}" dt="2019-10-14T20:58:53.903" v="662" actId="478"/>
          <ac:spMkLst>
            <pc:docMk/>
            <pc:sldMk cId="4036953306" sldId="785"/>
            <ac:spMk id="37" creationId="{5E1A37F5-547B-4368-B3B3-A4F2CBB218F5}"/>
          </ac:spMkLst>
        </pc:spChg>
        <pc:spChg chg="del mod">
          <ac:chgData name="Ig Ibert Bittencourt" userId="2435d0bca294c310" providerId="LiveId" clId="{143B32B2-A44E-4DE9-A3D9-DEDB9B674971}" dt="2019-10-14T20:58:53.903" v="662" actId="478"/>
          <ac:spMkLst>
            <pc:docMk/>
            <pc:sldMk cId="4036953306" sldId="785"/>
            <ac:spMk id="38" creationId="{D0C24907-F510-476A-A958-2A8D3CDAA950}"/>
          </ac:spMkLst>
        </pc:spChg>
        <pc:spChg chg="del">
          <ac:chgData name="Ig Ibert Bittencourt" userId="2435d0bca294c310" providerId="LiveId" clId="{143B32B2-A44E-4DE9-A3D9-DEDB9B674971}" dt="2019-10-14T20:58:53.903" v="662" actId="478"/>
          <ac:spMkLst>
            <pc:docMk/>
            <pc:sldMk cId="4036953306" sldId="785"/>
            <ac:spMk id="39" creationId="{9A3AFFD5-9287-4EED-A0A3-E55EEBCDA882}"/>
          </ac:spMkLst>
        </pc:spChg>
        <pc:spChg chg="mod">
          <ac:chgData name="Ig Ibert Bittencourt" userId="2435d0bca294c310" providerId="LiveId" clId="{143B32B2-A44E-4DE9-A3D9-DEDB9B674971}" dt="2019-10-14T20:57:57.902" v="655" actId="20577"/>
          <ac:spMkLst>
            <pc:docMk/>
            <pc:sldMk cId="4036953306" sldId="785"/>
            <ac:spMk id="189" creationId="{00000000-0000-0000-0000-000000000000}"/>
          </ac:spMkLst>
        </pc:spChg>
        <pc:picChg chg="add mod">
          <ac:chgData name="Ig Ibert Bittencourt" userId="2435d0bca294c310" providerId="LiveId" clId="{143B32B2-A44E-4DE9-A3D9-DEDB9B674971}" dt="2019-10-14T21:00:03.057" v="678" actId="1076"/>
          <ac:picMkLst>
            <pc:docMk/>
            <pc:sldMk cId="4036953306" sldId="785"/>
            <ac:picMk id="5" creationId="{6A8B7CDA-2AFE-4169-858A-46D3207BDF83}"/>
          </ac:picMkLst>
        </pc:picChg>
      </pc:sldChg>
      <pc:sldChg chg="addSp delSp modSp add ord">
        <pc:chgData name="Ig Ibert Bittencourt" userId="2435d0bca294c310" providerId="LiveId" clId="{143B32B2-A44E-4DE9-A3D9-DEDB9B674971}" dt="2019-10-14T21:18:36.611" v="738"/>
        <pc:sldMkLst>
          <pc:docMk/>
          <pc:sldMk cId="750207055" sldId="786"/>
        </pc:sldMkLst>
        <pc:spChg chg="add del">
          <ac:chgData name="Ig Ibert Bittencourt" userId="2435d0bca294c310" providerId="LiveId" clId="{143B32B2-A44E-4DE9-A3D9-DEDB9B674971}" dt="2019-10-14T21:05:54.293" v="709" actId="478"/>
          <ac:spMkLst>
            <pc:docMk/>
            <pc:sldMk cId="750207055" sldId="786"/>
            <ac:spMk id="20" creationId="{AA842B4C-F939-49BD-9623-C0857727D654}"/>
          </ac:spMkLst>
        </pc:spChg>
        <pc:spChg chg="mod">
          <ac:chgData name="Ig Ibert Bittencourt" userId="2435d0bca294c310" providerId="LiveId" clId="{143B32B2-A44E-4DE9-A3D9-DEDB9B674971}" dt="2019-10-14T21:18:36.611" v="738"/>
          <ac:spMkLst>
            <pc:docMk/>
            <pc:sldMk cId="750207055" sldId="786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02:29.474" v="681" actId="478"/>
          <ac:picMkLst>
            <pc:docMk/>
            <pc:sldMk cId="750207055" sldId="786"/>
            <ac:picMk id="5" creationId="{6A8B7CDA-2AFE-4169-858A-46D3207BDF83}"/>
          </ac:picMkLst>
        </pc:picChg>
        <pc:picChg chg="add mod">
          <ac:chgData name="Ig Ibert Bittencourt" userId="2435d0bca294c310" providerId="LiveId" clId="{143B32B2-A44E-4DE9-A3D9-DEDB9B674971}" dt="2019-10-14T21:06:54.273" v="716" actId="14100"/>
          <ac:picMkLst>
            <pc:docMk/>
            <pc:sldMk cId="750207055" sldId="786"/>
            <ac:picMk id="21" creationId="{04BE905C-E705-44FD-80F7-E6208C4CA588}"/>
          </ac:picMkLst>
        </pc:picChg>
        <pc:picChg chg="add mod">
          <ac:chgData name="Ig Ibert Bittencourt" userId="2435d0bca294c310" providerId="LiveId" clId="{143B32B2-A44E-4DE9-A3D9-DEDB9B674971}" dt="2019-10-14T21:06:54.273" v="716" actId="14100"/>
          <ac:picMkLst>
            <pc:docMk/>
            <pc:sldMk cId="750207055" sldId="786"/>
            <ac:picMk id="22" creationId="{6DC3ED4F-B116-40B9-94E2-602E46383BAA}"/>
          </ac:picMkLst>
        </pc:picChg>
      </pc:sldChg>
      <pc:sldChg chg="addSp delSp modSp add">
        <pc:chgData name="Ig Ibert Bittencourt" userId="2435d0bca294c310" providerId="LiveId" clId="{143B32B2-A44E-4DE9-A3D9-DEDB9B674971}" dt="2019-10-14T21:02:55.774" v="689" actId="1076"/>
        <pc:sldMkLst>
          <pc:docMk/>
          <pc:sldMk cId="2460430204" sldId="787"/>
        </pc:sldMkLst>
        <pc:picChg chg="del">
          <ac:chgData name="Ig Ibert Bittencourt" userId="2435d0bca294c310" providerId="LiveId" clId="{143B32B2-A44E-4DE9-A3D9-DEDB9B674971}" dt="2019-10-14T21:02:31.711" v="682" actId="478"/>
          <ac:picMkLst>
            <pc:docMk/>
            <pc:sldMk cId="2460430204" sldId="787"/>
            <ac:picMk id="5" creationId="{6A8B7CDA-2AFE-4169-858A-46D3207BDF83}"/>
          </ac:picMkLst>
        </pc:picChg>
        <pc:picChg chg="add mod">
          <ac:chgData name="Ig Ibert Bittencourt" userId="2435d0bca294c310" providerId="LiveId" clId="{143B32B2-A44E-4DE9-A3D9-DEDB9B674971}" dt="2019-10-14T21:02:55.774" v="689" actId="1076"/>
          <ac:picMkLst>
            <pc:docMk/>
            <pc:sldMk cId="2460430204" sldId="787"/>
            <ac:picMk id="20" creationId="{0FCAF5AE-92CE-4B83-A7B1-E72ED6DC37AF}"/>
          </ac:picMkLst>
        </pc:picChg>
      </pc:sldChg>
      <pc:sldChg chg="addSp delSp modSp add">
        <pc:chgData name="Ig Ibert Bittencourt" userId="2435d0bca294c310" providerId="LiveId" clId="{143B32B2-A44E-4DE9-A3D9-DEDB9B674971}" dt="2019-10-14T21:04:24.530" v="706" actId="14100"/>
        <pc:sldMkLst>
          <pc:docMk/>
          <pc:sldMk cId="3489713710" sldId="788"/>
        </pc:sldMkLst>
        <pc:spChg chg="add">
          <ac:chgData name="Ig Ibert Bittencourt" userId="2435d0bca294c310" providerId="LiveId" clId="{143B32B2-A44E-4DE9-A3D9-DEDB9B674971}" dt="2019-10-14T21:03:56.362" v="700"/>
          <ac:spMkLst>
            <pc:docMk/>
            <pc:sldMk cId="3489713710" sldId="788"/>
            <ac:spMk id="21" creationId="{43E3C481-B5FB-4F22-9F15-4B663AB4C76F}"/>
          </ac:spMkLst>
        </pc:spChg>
        <pc:picChg chg="del">
          <ac:chgData name="Ig Ibert Bittencourt" userId="2435d0bca294c310" providerId="LiveId" clId="{143B32B2-A44E-4DE9-A3D9-DEDB9B674971}" dt="2019-10-14T21:03:55.583" v="699" actId="478"/>
          <ac:picMkLst>
            <pc:docMk/>
            <pc:sldMk cId="3489713710" sldId="788"/>
            <ac:picMk id="20" creationId="{0FCAF5AE-92CE-4B83-A7B1-E72ED6DC37AF}"/>
          </ac:picMkLst>
        </pc:picChg>
        <pc:picChg chg="add mod">
          <ac:chgData name="Ig Ibert Bittencourt" userId="2435d0bca294c310" providerId="LiveId" clId="{143B32B2-A44E-4DE9-A3D9-DEDB9B674971}" dt="2019-10-14T21:04:24.530" v="706" actId="14100"/>
          <ac:picMkLst>
            <pc:docMk/>
            <pc:sldMk cId="3489713710" sldId="788"/>
            <ac:picMk id="22" creationId="{7C780B81-CF48-46A9-84EA-49BDC3F1250B}"/>
          </ac:picMkLst>
        </pc:picChg>
      </pc:sldChg>
      <pc:sldChg chg="addSp modSp add">
        <pc:chgData name="Ig Ibert Bittencourt" userId="2435d0bca294c310" providerId="LiveId" clId="{143B32B2-A44E-4DE9-A3D9-DEDB9B674971}" dt="2019-10-14T21:44:16.119" v="942" actId="1076"/>
        <pc:sldMkLst>
          <pc:docMk/>
          <pc:sldMk cId="3091631696" sldId="789"/>
        </pc:sldMkLst>
        <pc:picChg chg="add mod">
          <ac:chgData name="Ig Ibert Bittencourt" userId="2435d0bca294c310" providerId="LiveId" clId="{143B32B2-A44E-4DE9-A3D9-DEDB9B674971}" dt="2019-10-14T21:44:16.119" v="942" actId="1076"/>
          <ac:picMkLst>
            <pc:docMk/>
            <pc:sldMk cId="3091631696" sldId="789"/>
            <ac:picMk id="2" creationId="{D12C3921-2A0B-425F-8BEE-0FC51F7A8B29}"/>
          </ac:picMkLst>
        </pc:picChg>
      </pc:sldChg>
      <pc:sldChg chg="addSp delSp modSp add ord">
        <pc:chgData name="Ig Ibert Bittencourt" userId="2435d0bca294c310" providerId="LiveId" clId="{143B32B2-A44E-4DE9-A3D9-DEDB9B674971}" dt="2019-10-14T21:18:43.755" v="740"/>
        <pc:sldMkLst>
          <pc:docMk/>
          <pc:sldMk cId="1617690083" sldId="790"/>
        </pc:sldMkLst>
        <pc:spChg chg="add del">
          <ac:chgData name="Ig Ibert Bittencourt" userId="2435d0bca294c310" providerId="LiveId" clId="{143B32B2-A44E-4DE9-A3D9-DEDB9B674971}" dt="2019-10-14T21:17:11.513" v="727"/>
          <ac:spMkLst>
            <pc:docMk/>
            <pc:sldMk cId="1617690083" sldId="790"/>
            <ac:spMk id="23" creationId="{E232E98D-0810-459B-90BC-C54BC765F03F}"/>
          </ac:spMkLst>
        </pc:spChg>
        <pc:spChg chg="add del">
          <ac:chgData name="Ig Ibert Bittencourt" userId="2435d0bca294c310" providerId="LiveId" clId="{143B32B2-A44E-4DE9-A3D9-DEDB9B674971}" dt="2019-10-14T21:17:11.513" v="727"/>
          <ac:spMkLst>
            <pc:docMk/>
            <pc:sldMk cId="1617690083" sldId="790"/>
            <ac:spMk id="28" creationId="{41025205-7650-4422-AE41-E56261483C76}"/>
          </ac:spMkLst>
        </pc:spChg>
        <pc:spChg chg="add del">
          <ac:chgData name="Ig Ibert Bittencourt" userId="2435d0bca294c310" providerId="LiveId" clId="{143B32B2-A44E-4DE9-A3D9-DEDB9B674971}" dt="2019-10-14T21:17:22.227" v="729" actId="478"/>
          <ac:spMkLst>
            <pc:docMk/>
            <pc:sldMk cId="1617690083" sldId="790"/>
            <ac:spMk id="33" creationId="{C3D42187-B677-48F9-BDD2-93D01BD0A7D9}"/>
          </ac:spMkLst>
        </pc:spChg>
        <pc:spChg chg="mod">
          <ac:chgData name="Ig Ibert Bittencourt" userId="2435d0bca294c310" providerId="LiveId" clId="{143B32B2-A44E-4DE9-A3D9-DEDB9B674971}" dt="2019-10-14T21:18:43.755" v="740"/>
          <ac:spMkLst>
            <pc:docMk/>
            <pc:sldMk cId="1617690083" sldId="790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16:43.710" v="718" actId="478"/>
          <ac:picMkLst>
            <pc:docMk/>
            <pc:sldMk cId="1617690083" sldId="790"/>
            <ac:picMk id="21" creationId="{04BE905C-E705-44FD-80F7-E6208C4CA588}"/>
          </ac:picMkLst>
        </pc:picChg>
        <pc:picChg chg="del">
          <ac:chgData name="Ig Ibert Bittencourt" userId="2435d0bca294c310" providerId="LiveId" clId="{143B32B2-A44E-4DE9-A3D9-DEDB9B674971}" dt="2019-10-14T21:16:43.710" v="718" actId="478"/>
          <ac:picMkLst>
            <pc:docMk/>
            <pc:sldMk cId="1617690083" sldId="790"/>
            <ac:picMk id="22" creationId="{6DC3ED4F-B116-40B9-94E2-602E46383BAA}"/>
          </ac:picMkLst>
        </pc:picChg>
        <pc:picChg chg="add del">
          <ac:chgData name="Ig Ibert Bittencourt" userId="2435d0bca294c310" providerId="LiveId" clId="{143B32B2-A44E-4DE9-A3D9-DEDB9B674971}" dt="2019-10-14T21:17:11.513" v="727"/>
          <ac:picMkLst>
            <pc:docMk/>
            <pc:sldMk cId="1617690083" sldId="790"/>
            <ac:picMk id="24" creationId="{B7D75A6C-6D40-4945-874E-8A14FD884BF7}"/>
          </ac:picMkLst>
        </pc:picChg>
        <pc:picChg chg="add del">
          <ac:chgData name="Ig Ibert Bittencourt" userId="2435d0bca294c310" providerId="LiveId" clId="{143B32B2-A44E-4DE9-A3D9-DEDB9B674971}" dt="2019-10-14T21:17:11.513" v="727"/>
          <ac:picMkLst>
            <pc:docMk/>
            <pc:sldMk cId="1617690083" sldId="790"/>
            <ac:picMk id="25" creationId="{7FA25FAE-00B8-46D7-8EA8-DCA72DA0D313}"/>
          </ac:picMkLst>
        </pc:picChg>
        <pc:picChg chg="add del">
          <ac:chgData name="Ig Ibert Bittencourt" userId="2435d0bca294c310" providerId="LiveId" clId="{143B32B2-A44E-4DE9-A3D9-DEDB9B674971}" dt="2019-10-14T21:17:11.513" v="727"/>
          <ac:picMkLst>
            <pc:docMk/>
            <pc:sldMk cId="1617690083" sldId="790"/>
            <ac:picMk id="26" creationId="{873F8815-0BDE-49A0-A2C5-151F6F0FB091}"/>
          </ac:picMkLst>
        </pc:picChg>
        <pc:picChg chg="add del">
          <ac:chgData name="Ig Ibert Bittencourt" userId="2435d0bca294c310" providerId="LiveId" clId="{143B32B2-A44E-4DE9-A3D9-DEDB9B674971}" dt="2019-10-14T21:17:11.513" v="727"/>
          <ac:picMkLst>
            <pc:docMk/>
            <pc:sldMk cId="1617690083" sldId="790"/>
            <ac:picMk id="27" creationId="{51A2416C-CFE2-4FC8-ADD4-F8D8A092345B}"/>
          </ac:picMkLst>
        </pc:picChg>
        <pc:picChg chg="add mod">
          <ac:chgData name="Ig Ibert Bittencourt" userId="2435d0bca294c310" providerId="LiveId" clId="{143B32B2-A44E-4DE9-A3D9-DEDB9B674971}" dt="2019-10-14T21:17:29.558" v="730" actId="1076"/>
          <ac:picMkLst>
            <pc:docMk/>
            <pc:sldMk cId="1617690083" sldId="790"/>
            <ac:picMk id="29" creationId="{1F9FEFB1-2B94-414C-82BD-1B661FC7AD7D}"/>
          </ac:picMkLst>
        </pc:picChg>
        <pc:picChg chg="add mod">
          <ac:chgData name="Ig Ibert Bittencourt" userId="2435d0bca294c310" providerId="LiveId" clId="{143B32B2-A44E-4DE9-A3D9-DEDB9B674971}" dt="2019-10-14T21:17:29.558" v="730" actId="1076"/>
          <ac:picMkLst>
            <pc:docMk/>
            <pc:sldMk cId="1617690083" sldId="790"/>
            <ac:picMk id="30" creationId="{26EE6D16-3CDB-4980-82D8-0B7A9DA50B0C}"/>
          </ac:picMkLst>
        </pc:picChg>
        <pc:picChg chg="add mod">
          <ac:chgData name="Ig Ibert Bittencourt" userId="2435d0bca294c310" providerId="LiveId" clId="{143B32B2-A44E-4DE9-A3D9-DEDB9B674971}" dt="2019-10-14T21:17:29.558" v="730" actId="1076"/>
          <ac:picMkLst>
            <pc:docMk/>
            <pc:sldMk cId="1617690083" sldId="790"/>
            <ac:picMk id="31" creationId="{D2A8A3C6-7C54-4DDC-84A4-4D9FEF2F4E7C}"/>
          </ac:picMkLst>
        </pc:picChg>
        <pc:picChg chg="add mod">
          <ac:chgData name="Ig Ibert Bittencourt" userId="2435d0bca294c310" providerId="LiveId" clId="{143B32B2-A44E-4DE9-A3D9-DEDB9B674971}" dt="2019-10-14T21:17:29.558" v="730" actId="1076"/>
          <ac:picMkLst>
            <pc:docMk/>
            <pc:sldMk cId="1617690083" sldId="790"/>
            <ac:picMk id="32" creationId="{00262E52-B267-45F6-86BD-3BC5334A51C4}"/>
          </ac:picMkLst>
        </pc:picChg>
      </pc:sldChg>
      <pc:sldChg chg="addSp modSp add ord modTransition">
        <pc:chgData name="Ig Ibert Bittencourt" userId="2435d0bca294c310" providerId="LiveId" clId="{143B32B2-A44E-4DE9-A3D9-DEDB9B674971}" dt="2019-10-14T21:33:44.093" v="939"/>
        <pc:sldMkLst>
          <pc:docMk/>
          <pc:sldMk cId="3797266946" sldId="791"/>
        </pc:sldMkLst>
        <pc:spChg chg="mod">
          <ac:chgData name="Ig Ibert Bittencourt" userId="2435d0bca294c310" providerId="LiveId" clId="{143B32B2-A44E-4DE9-A3D9-DEDB9B674971}" dt="2019-10-14T21:18:40.348" v="739"/>
          <ac:spMkLst>
            <pc:docMk/>
            <pc:sldMk cId="3797266946" sldId="791"/>
            <ac:spMk id="189" creationId="{00000000-0000-0000-0000-000000000000}"/>
          </ac:spMkLst>
        </pc:spChg>
        <pc:picChg chg="add mod">
          <ac:chgData name="Ig Ibert Bittencourt" userId="2435d0bca294c310" providerId="LiveId" clId="{143B32B2-A44E-4DE9-A3D9-DEDB9B674971}" dt="2019-10-14T21:16:54.803" v="722" actId="14100"/>
          <ac:picMkLst>
            <pc:docMk/>
            <pc:sldMk cId="3797266946" sldId="791"/>
            <ac:picMk id="19" creationId="{D1B25114-F109-48A8-8ABC-2DFBC9837706}"/>
          </ac:picMkLst>
        </pc:picChg>
      </pc:sldChg>
      <pc:sldChg chg="addSp delSp modSp add ord">
        <pc:chgData name="Ig Ibert Bittencourt" userId="2435d0bca294c310" providerId="LiveId" clId="{143B32B2-A44E-4DE9-A3D9-DEDB9B674971}" dt="2019-10-14T21:18:46.863" v="741"/>
        <pc:sldMkLst>
          <pc:docMk/>
          <pc:sldMk cId="981569321" sldId="792"/>
        </pc:sldMkLst>
        <pc:spChg chg="mod">
          <ac:chgData name="Ig Ibert Bittencourt" userId="2435d0bca294c310" providerId="LiveId" clId="{143B32B2-A44E-4DE9-A3D9-DEDB9B674971}" dt="2019-10-14T21:18:46.863" v="741"/>
          <ac:spMkLst>
            <pc:docMk/>
            <pc:sldMk cId="981569321" sldId="792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17:37.110" v="733" actId="478"/>
          <ac:picMkLst>
            <pc:docMk/>
            <pc:sldMk cId="981569321" sldId="792"/>
            <ac:picMk id="19" creationId="{D1B25114-F109-48A8-8ABC-2DFBC9837706}"/>
          </ac:picMkLst>
        </pc:picChg>
        <pc:picChg chg="add">
          <ac:chgData name="Ig Ibert Bittencourt" userId="2435d0bca294c310" providerId="LiveId" clId="{143B32B2-A44E-4DE9-A3D9-DEDB9B674971}" dt="2019-10-14T21:17:47.113" v="734"/>
          <ac:picMkLst>
            <pc:docMk/>
            <pc:sldMk cId="981569321" sldId="792"/>
            <ac:picMk id="20" creationId="{B51B47E5-246A-4788-86B6-661E78853532}"/>
          </ac:picMkLst>
        </pc:picChg>
      </pc:sldChg>
      <pc:sldChg chg="addSp delSp modSp add">
        <pc:chgData name="Ig Ibert Bittencourt" userId="2435d0bca294c310" providerId="LiveId" clId="{143B32B2-A44E-4DE9-A3D9-DEDB9B674971}" dt="2019-10-14T21:21:04.543" v="801" actId="115"/>
        <pc:sldMkLst>
          <pc:docMk/>
          <pc:sldMk cId="3944497352" sldId="793"/>
        </pc:sldMkLst>
        <pc:spChg chg="mod">
          <ac:chgData name="Ig Ibert Bittencourt" userId="2435d0bca294c310" providerId="LiveId" clId="{143B32B2-A44E-4DE9-A3D9-DEDB9B674971}" dt="2019-10-14T21:21:04.543" v="801" actId="115"/>
          <ac:spMkLst>
            <pc:docMk/>
            <pc:sldMk cId="3944497352" sldId="793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19:42.969" v="745" actId="478"/>
          <ac:picMkLst>
            <pc:docMk/>
            <pc:sldMk cId="3944497352" sldId="793"/>
            <ac:picMk id="20" creationId="{B51B47E5-246A-4788-86B6-661E78853532}"/>
          </ac:picMkLst>
        </pc:picChg>
        <pc:picChg chg="add mod">
          <ac:chgData name="Ig Ibert Bittencourt" userId="2435d0bca294c310" providerId="LiveId" clId="{143B32B2-A44E-4DE9-A3D9-DEDB9B674971}" dt="2019-10-14T21:19:59.918" v="747" actId="1076"/>
          <ac:picMkLst>
            <pc:docMk/>
            <pc:sldMk cId="3944497352" sldId="793"/>
            <ac:picMk id="21" creationId="{39336E61-D17D-48E1-A295-F01137EDFCB4}"/>
          </ac:picMkLst>
        </pc:picChg>
        <pc:picChg chg="add mod">
          <ac:chgData name="Ig Ibert Bittencourt" userId="2435d0bca294c310" providerId="LiveId" clId="{143B32B2-A44E-4DE9-A3D9-DEDB9B674971}" dt="2019-10-14T21:19:59.918" v="747" actId="1076"/>
          <ac:picMkLst>
            <pc:docMk/>
            <pc:sldMk cId="3944497352" sldId="793"/>
            <ac:picMk id="22" creationId="{D82419F1-E96C-4BA4-AF6B-376806A746A5}"/>
          </ac:picMkLst>
        </pc:picChg>
        <pc:picChg chg="add mod">
          <ac:chgData name="Ig Ibert Bittencourt" userId="2435d0bca294c310" providerId="LiveId" clId="{143B32B2-A44E-4DE9-A3D9-DEDB9B674971}" dt="2019-10-14T21:19:59.918" v="747" actId="1076"/>
          <ac:picMkLst>
            <pc:docMk/>
            <pc:sldMk cId="3944497352" sldId="793"/>
            <ac:picMk id="23" creationId="{9238E7A6-C963-488F-BA30-76D7DDFAFC8E}"/>
          </ac:picMkLst>
        </pc:picChg>
        <pc:picChg chg="add mod">
          <ac:chgData name="Ig Ibert Bittencourt" userId="2435d0bca294c310" providerId="LiveId" clId="{143B32B2-A44E-4DE9-A3D9-DEDB9B674971}" dt="2019-10-14T21:19:59.918" v="747" actId="1076"/>
          <ac:picMkLst>
            <pc:docMk/>
            <pc:sldMk cId="3944497352" sldId="793"/>
            <ac:picMk id="24" creationId="{74A09CFD-9511-4B87-9B88-FD0512906A30}"/>
          </ac:picMkLst>
        </pc:picChg>
      </pc:sldChg>
      <pc:sldChg chg="addSp delSp modSp add">
        <pc:chgData name="Ig Ibert Bittencourt" userId="2435d0bca294c310" providerId="LiveId" clId="{143B32B2-A44E-4DE9-A3D9-DEDB9B674971}" dt="2019-10-14T21:21:19.852" v="815" actId="115"/>
        <pc:sldMkLst>
          <pc:docMk/>
          <pc:sldMk cId="1072051671" sldId="794"/>
        </pc:sldMkLst>
        <pc:spChg chg="add">
          <ac:chgData name="Ig Ibert Bittencourt" userId="2435d0bca294c310" providerId="LiveId" clId="{143B32B2-A44E-4DE9-A3D9-DEDB9B674971}" dt="2019-10-14T21:20:20.297" v="750"/>
          <ac:spMkLst>
            <pc:docMk/>
            <pc:sldMk cId="1072051671" sldId="794"/>
            <ac:spMk id="26" creationId="{D3751CF2-A3BB-4DE5-B389-13582DF69237}"/>
          </ac:spMkLst>
        </pc:spChg>
        <pc:spChg chg="add mod">
          <ac:chgData name="Ig Ibert Bittencourt" userId="2435d0bca294c310" providerId="LiveId" clId="{143B32B2-A44E-4DE9-A3D9-DEDB9B674971}" dt="2019-10-14T21:20:25.285" v="755" actId="20577"/>
          <ac:spMkLst>
            <pc:docMk/>
            <pc:sldMk cId="1072051671" sldId="794"/>
            <ac:spMk id="28" creationId="{D84E0176-0432-4CE8-865F-91C35E889A95}"/>
          </ac:spMkLst>
        </pc:spChg>
        <pc:spChg chg="add">
          <ac:chgData name="Ig Ibert Bittencourt" userId="2435d0bca294c310" providerId="LiveId" clId="{143B32B2-A44E-4DE9-A3D9-DEDB9B674971}" dt="2019-10-14T21:20:20.297" v="750"/>
          <ac:spMkLst>
            <pc:docMk/>
            <pc:sldMk cId="1072051671" sldId="794"/>
            <ac:spMk id="29" creationId="{9EA11CBC-69B9-4415-9BFC-4FA2DC09BE97}"/>
          </ac:spMkLst>
        </pc:spChg>
        <pc:spChg chg="add">
          <ac:chgData name="Ig Ibert Bittencourt" userId="2435d0bca294c310" providerId="LiveId" clId="{143B32B2-A44E-4DE9-A3D9-DEDB9B674971}" dt="2019-10-14T21:20:20.297" v="750"/>
          <ac:spMkLst>
            <pc:docMk/>
            <pc:sldMk cId="1072051671" sldId="794"/>
            <ac:spMk id="31" creationId="{84D7DFBB-7B99-461E-8237-141526F89A01}"/>
          </ac:spMkLst>
        </pc:spChg>
        <pc:spChg chg="add mod">
          <ac:chgData name="Ig Ibert Bittencourt" userId="2435d0bca294c310" providerId="LiveId" clId="{143B32B2-A44E-4DE9-A3D9-DEDB9B674971}" dt="2019-10-14T21:20:32.600" v="769" actId="20577"/>
          <ac:spMkLst>
            <pc:docMk/>
            <pc:sldMk cId="1072051671" sldId="794"/>
            <ac:spMk id="33" creationId="{17295FEE-83C4-4D7B-B00F-AAD437630CE7}"/>
          </ac:spMkLst>
        </pc:spChg>
        <pc:spChg chg="add">
          <ac:chgData name="Ig Ibert Bittencourt" userId="2435d0bca294c310" providerId="LiveId" clId="{143B32B2-A44E-4DE9-A3D9-DEDB9B674971}" dt="2019-10-14T21:20:20.297" v="750"/>
          <ac:spMkLst>
            <pc:docMk/>
            <pc:sldMk cId="1072051671" sldId="794"/>
            <ac:spMk id="34" creationId="{B7AD9C23-887A-459A-95A3-B8AE00B1714E}"/>
          </ac:spMkLst>
        </pc:spChg>
        <pc:spChg chg="add mod">
          <ac:chgData name="Ig Ibert Bittencourt" userId="2435d0bca294c310" providerId="LiveId" clId="{143B32B2-A44E-4DE9-A3D9-DEDB9B674971}" dt="2019-10-14T21:20:43.006" v="790" actId="20577"/>
          <ac:spMkLst>
            <pc:docMk/>
            <pc:sldMk cId="1072051671" sldId="794"/>
            <ac:spMk id="36" creationId="{EDDD5C4E-992A-44CE-B204-A8EE33AFBD15}"/>
          </ac:spMkLst>
        </pc:spChg>
        <pc:spChg chg="add mod">
          <ac:chgData name="Ig Ibert Bittencourt" userId="2435d0bca294c310" providerId="LiveId" clId="{143B32B2-A44E-4DE9-A3D9-DEDB9B674971}" dt="2019-10-14T21:20:39.833" v="779" actId="20577"/>
          <ac:spMkLst>
            <pc:docMk/>
            <pc:sldMk cId="1072051671" sldId="794"/>
            <ac:spMk id="37" creationId="{E0ECAA67-F507-46C7-A6D2-63CF914BF891}"/>
          </ac:spMkLst>
        </pc:spChg>
        <pc:spChg chg="mod">
          <ac:chgData name="Ig Ibert Bittencourt" userId="2435d0bca294c310" providerId="LiveId" clId="{143B32B2-A44E-4DE9-A3D9-DEDB9B674971}" dt="2019-10-14T21:21:19.852" v="815" actId="115"/>
          <ac:spMkLst>
            <pc:docMk/>
            <pc:sldMk cId="1072051671" sldId="794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20:19.774" v="749" actId="478"/>
          <ac:picMkLst>
            <pc:docMk/>
            <pc:sldMk cId="1072051671" sldId="794"/>
            <ac:picMk id="21" creationId="{39336E61-D17D-48E1-A295-F01137EDFCB4}"/>
          </ac:picMkLst>
        </pc:picChg>
        <pc:picChg chg="del">
          <ac:chgData name="Ig Ibert Bittencourt" userId="2435d0bca294c310" providerId="LiveId" clId="{143B32B2-A44E-4DE9-A3D9-DEDB9B674971}" dt="2019-10-14T21:20:19.774" v="749" actId="478"/>
          <ac:picMkLst>
            <pc:docMk/>
            <pc:sldMk cId="1072051671" sldId="794"/>
            <ac:picMk id="22" creationId="{D82419F1-E96C-4BA4-AF6B-376806A746A5}"/>
          </ac:picMkLst>
        </pc:picChg>
        <pc:picChg chg="del">
          <ac:chgData name="Ig Ibert Bittencourt" userId="2435d0bca294c310" providerId="LiveId" clId="{143B32B2-A44E-4DE9-A3D9-DEDB9B674971}" dt="2019-10-14T21:20:19.774" v="749" actId="478"/>
          <ac:picMkLst>
            <pc:docMk/>
            <pc:sldMk cId="1072051671" sldId="794"/>
            <ac:picMk id="23" creationId="{9238E7A6-C963-488F-BA30-76D7DDFAFC8E}"/>
          </ac:picMkLst>
        </pc:picChg>
        <pc:picChg chg="del">
          <ac:chgData name="Ig Ibert Bittencourt" userId="2435d0bca294c310" providerId="LiveId" clId="{143B32B2-A44E-4DE9-A3D9-DEDB9B674971}" dt="2019-10-14T21:20:19.774" v="749" actId="478"/>
          <ac:picMkLst>
            <pc:docMk/>
            <pc:sldMk cId="1072051671" sldId="794"/>
            <ac:picMk id="24" creationId="{74A09CFD-9511-4B87-9B88-FD0512906A30}"/>
          </ac:picMkLst>
        </pc:picChg>
        <pc:picChg chg="add">
          <ac:chgData name="Ig Ibert Bittencourt" userId="2435d0bca294c310" providerId="LiveId" clId="{143B32B2-A44E-4DE9-A3D9-DEDB9B674971}" dt="2019-10-14T21:20:20.297" v="750"/>
          <ac:picMkLst>
            <pc:docMk/>
            <pc:sldMk cId="1072051671" sldId="794"/>
            <ac:picMk id="25" creationId="{12B1C158-0B68-405F-B09A-961EB81722BC}"/>
          </ac:picMkLst>
        </pc:picChg>
        <pc:cxnChg chg="add">
          <ac:chgData name="Ig Ibert Bittencourt" userId="2435d0bca294c310" providerId="LiveId" clId="{143B32B2-A44E-4DE9-A3D9-DEDB9B674971}" dt="2019-10-14T21:20:20.297" v="750"/>
          <ac:cxnSpMkLst>
            <pc:docMk/>
            <pc:sldMk cId="1072051671" sldId="794"/>
            <ac:cxnSpMk id="27" creationId="{936A14E4-1502-4AA5-B575-4C6F9C77BDB2}"/>
          </ac:cxnSpMkLst>
        </pc:cxnChg>
        <pc:cxnChg chg="add">
          <ac:chgData name="Ig Ibert Bittencourt" userId="2435d0bca294c310" providerId="LiveId" clId="{143B32B2-A44E-4DE9-A3D9-DEDB9B674971}" dt="2019-10-14T21:20:20.297" v="750"/>
          <ac:cxnSpMkLst>
            <pc:docMk/>
            <pc:sldMk cId="1072051671" sldId="794"/>
            <ac:cxnSpMk id="30" creationId="{33C65603-8A41-4374-B6A5-CC8C4AFB2A1C}"/>
          </ac:cxnSpMkLst>
        </pc:cxnChg>
        <pc:cxnChg chg="add">
          <ac:chgData name="Ig Ibert Bittencourt" userId="2435d0bca294c310" providerId="LiveId" clId="{143B32B2-A44E-4DE9-A3D9-DEDB9B674971}" dt="2019-10-14T21:20:20.297" v="750"/>
          <ac:cxnSpMkLst>
            <pc:docMk/>
            <pc:sldMk cId="1072051671" sldId="794"/>
            <ac:cxnSpMk id="32" creationId="{BFA47558-D7A7-4643-B851-E0F60597C7DD}"/>
          </ac:cxnSpMkLst>
        </pc:cxnChg>
        <pc:cxnChg chg="add">
          <ac:chgData name="Ig Ibert Bittencourt" userId="2435d0bca294c310" providerId="LiveId" clId="{143B32B2-A44E-4DE9-A3D9-DEDB9B674971}" dt="2019-10-14T21:20:20.297" v="750"/>
          <ac:cxnSpMkLst>
            <pc:docMk/>
            <pc:sldMk cId="1072051671" sldId="794"/>
            <ac:cxnSpMk id="35" creationId="{FE332F45-978D-4ACB-89D9-C0CC65BA9AF3}"/>
          </ac:cxnSpMkLst>
        </pc:cxnChg>
      </pc:sldChg>
      <pc:sldChg chg="addSp delSp modSp add">
        <pc:chgData name="Ig Ibert Bittencourt" userId="2435d0bca294c310" providerId="LiveId" clId="{143B32B2-A44E-4DE9-A3D9-DEDB9B674971}" dt="2019-10-14T21:22:41.696" v="831" actId="14100"/>
        <pc:sldMkLst>
          <pc:docMk/>
          <pc:sldMk cId="3881895550" sldId="795"/>
        </pc:sldMkLst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26" creationId="{D3751CF2-A3BB-4DE5-B389-13582DF69237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28" creationId="{D84E0176-0432-4CE8-865F-91C35E889A95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29" creationId="{9EA11CBC-69B9-4415-9BFC-4FA2DC09BE97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31" creationId="{84D7DFBB-7B99-461E-8237-141526F89A01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33" creationId="{17295FEE-83C4-4D7B-B00F-AAD437630CE7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34" creationId="{B7AD9C23-887A-459A-95A3-B8AE00B1714E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36" creationId="{EDDD5C4E-992A-44CE-B204-A8EE33AFBD15}"/>
          </ac:spMkLst>
        </pc:spChg>
        <pc:spChg chg="del">
          <ac:chgData name="Ig Ibert Bittencourt" userId="2435d0bca294c310" providerId="LiveId" clId="{143B32B2-A44E-4DE9-A3D9-DEDB9B674971}" dt="2019-10-14T21:22:31.135" v="817" actId="478"/>
          <ac:spMkLst>
            <pc:docMk/>
            <pc:sldMk cId="3881895550" sldId="795"/>
            <ac:spMk id="37" creationId="{E0ECAA67-F507-46C7-A6D2-63CF914BF891}"/>
          </ac:spMkLst>
        </pc:spChg>
        <pc:spChg chg="mod">
          <ac:chgData name="Ig Ibert Bittencourt" userId="2435d0bca294c310" providerId="LiveId" clId="{143B32B2-A44E-4DE9-A3D9-DEDB9B674971}" dt="2019-10-14T21:22:41.696" v="831" actId="14100"/>
          <ac:spMkLst>
            <pc:docMk/>
            <pc:sldMk cId="3881895550" sldId="795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22:31.135" v="817" actId="478"/>
          <ac:picMkLst>
            <pc:docMk/>
            <pc:sldMk cId="3881895550" sldId="795"/>
            <ac:picMk id="25" creationId="{12B1C158-0B68-405F-B09A-961EB81722BC}"/>
          </ac:picMkLst>
        </pc:picChg>
        <pc:picChg chg="add mod">
          <ac:chgData name="Ig Ibert Bittencourt" userId="2435d0bca294c310" providerId="LiveId" clId="{143B32B2-A44E-4DE9-A3D9-DEDB9B674971}" dt="2019-10-14T21:22:35.189" v="819" actId="1076"/>
          <ac:picMkLst>
            <pc:docMk/>
            <pc:sldMk cId="3881895550" sldId="795"/>
            <ac:picMk id="38" creationId="{EA3B7E05-7FF1-412C-8ADA-41D08D5C0C18}"/>
          </ac:picMkLst>
        </pc:picChg>
        <pc:picChg chg="add mod">
          <ac:chgData name="Ig Ibert Bittencourt" userId="2435d0bca294c310" providerId="LiveId" clId="{143B32B2-A44E-4DE9-A3D9-DEDB9B674971}" dt="2019-10-14T21:22:35.189" v="819" actId="1076"/>
          <ac:picMkLst>
            <pc:docMk/>
            <pc:sldMk cId="3881895550" sldId="795"/>
            <ac:picMk id="39" creationId="{7F65A1B4-BA2E-4527-AF5C-645CF45D72BC}"/>
          </ac:picMkLst>
        </pc:picChg>
        <pc:cxnChg chg="del mod">
          <ac:chgData name="Ig Ibert Bittencourt" userId="2435d0bca294c310" providerId="LiveId" clId="{143B32B2-A44E-4DE9-A3D9-DEDB9B674971}" dt="2019-10-14T21:22:31.135" v="817" actId="478"/>
          <ac:cxnSpMkLst>
            <pc:docMk/>
            <pc:sldMk cId="3881895550" sldId="795"/>
            <ac:cxnSpMk id="27" creationId="{936A14E4-1502-4AA5-B575-4C6F9C77BDB2}"/>
          </ac:cxnSpMkLst>
        </pc:cxnChg>
        <pc:cxnChg chg="del">
          <ac:chgData name="Ig Ibert Bittencourt" userId="2435d0bca294c310" providerId="LiveId" clId="{143B32B2-A44E-4DE9-A3D9-DEDB9B674971}" dt="2019-10-14T21:22:31.135" v="817" actId="478"/>
          <ac:cxnSpMkLst>
            <pc:docMk/>
            <pc:sldMk cId="3881895550" sldId="795"/>
            <ac:cxnSpMk id="30" creationId="{33C65603-8A41-4374-B6A5-CC8C4AFB2A1C}"/>
          </ac:cxnSpMkLst>
        </pc:cxnChg>
        <pc:cxnChg chg="del">
          <ac:chgData name="Ig Ibert Bittencourt" userId="2435d0bca294c310" providerId="LiveId" clId="{143B32B2-A44E-4DE9-A3D9-DEDB9B674971}" dt="2019-10-14T21:22:31.135" v="817" actId="478"/>
          <ac:cxnSpMkLst>
            <pc:docMk/>
            <pc:sldMk cId="3881895550" sldId="795"/>
            <ac:cxnSpMk id="32" creationId="{BFA47558-D7A7-4643-B851-E0F60597C7DD}"/>
          </ac:cxnSpMkLst>
        </pc:cxnChg>
        <pc:cxnChg chg="del">
          <ac:chgData name="Ig Ibert Bittencourt" userId="2435d0bca294c310" providerId="LiveId" clId="{143B32B2-A44E-4DE9-A3D9-DEDB9B674971}" dt="2019-10-14T21:22:31.135" v="817" actId="478"/>
          <ac:cxnSpMkLst>
            <pc:docMk/>
            <pc:sldMk cId="3881895550" sldId="795"/>
            <ac:cxnSpMk id="35" creationId="{FE332F45-978D-4ACB-89D9-C0CC65BA9AF3}"/>
          </ac:cxnSpMkLst>
        </pc:cxnChg>
      </pc:sldChg>
      <pc:sldChg chg="addSp delSp modSp add">
        <pc:chgData name="Ig Ibert Bittencourt" userId="2435d0bca294c310" providerId="LiveId" clId="{143B32B2-A44E-4DE9-A3D9-DEDB9B674971}" dt="2019-10-14T21:23:04.394" v="851" actId="1076"/>
        <pc:sldMkLst>
          <pc:docMk/>
          <pc:sldMk cId="102033640" sldId="796"/>
        </pc:sldMkLst>
        <pc:spChg chg="mod">
          <ac:chgData name="Ig Ibert Bittencourt" userId="2435d0bca294c310" providerId="LiveId" clId="{143B32B2-A44E-4DE9-A3D9-DEDB9B674971}" dt="2019-10-14T21:22:51.834" v="848" actId="14100"/>
          <ac:spMkLst>
            <pc:docMk/>
            <pc:sldMk cId="102033640" sldId="796"/>
            <ac:spMk id="189" creationId="{00000000-0000-0000-0000-000000000000}"/>
          </ac:spMkLst>
        </pc:spChg>
        <pc:picChg chg="add mod">
          <ac:chgData name="Ig Ibert Bittencourt" userId="2435d0bca294c310" providerId="LiveId" clId="{143B32B2-A44E-4DE9-A3D9-DEDB9B674971}" dt="2019-10-14T21:23:04.394" v="851" actId="1076"/>
          <ac:picMkLst>
            <pc:docMk/>
            <pc:sldMk cId="102033640" sldId="796"/>
            <ac:picMk id="21" creationId="{8A02CD10-988C-49C4-82A5-0C485935010A}"/>
          </ac:picMkLst>
        </pc:picChg>
        <pc:picChg chg="add mod">
          <ac:chgData name="Ig Ibert Bittencourt" userId="2435d0bca294c310" providerId="LiveId" clId="{143B32B2-A44E-4DE9-A3D9-DEDB9B674971}" dt="2019-10-14T21:23:04.394" v="851" actId="1076"/>
          <ac:picMkLst>
            <pc:docMk/>
            <pc:sldMk cId="102033640" sldId="796"/>
            <ac:picMk id="22" creationId="{FE3CF696-6A67-41A7-BBA5-ECC859EBEBA2}"/>
          </ac:picMkLst>
        </pc:picChg>
        <pc:picChg chg="add mod">
          <ac:chgData name="Ig Ibert Bittencourt" userId="2435d0bca294c310" providerId="LiveId" clId="{143B32B2-A44E-4DE9-A3D9-DEDB9B674971}" dt="2019-10-14T21:23:04.394" v="851" actId="1076"/>
          <ac:picMkLst>
            <pc:docMk/>
            <pc:sldMk cId="102033640" sldId="796"/>
            <ac:picMk id="23" creationId="{965FCA16-CFE4-4118-A429-3B981C20FEF7}"/>
          </ac:picMkLst>
        </pc:picChg>
        <pc:picChg chg="del">
          <ac:chgData name="Ig Ibert Bittencourt" userId="2435d0bca294c310" providerId="LiveId" clId="{143B32B2-A44E-4DE9-A3D9-DEDB9B674971}" dt="2019-10-14T21:22:53.637" v="849" actId="478"/>
          <ac:picMkLst>
            <pc:docMk/>
            <pc:sldMk cId="102033640" sldId="796"/>
            <ac:picMk id="38" creationId="{EA3B7E05-7FF1-412C-8ADA-41D08D5C0C18}"/>
          </ac:picMkLst>
        </pc:picChg>
        <pc:picChg chg="del">
          <ac:chgData name="Ig Ibert Bittencourt" userId="2435d0bca294c310" providerId="LiveId" clId="{143B32B2-A44E-4DE9-A3D9-DEDB9B674971}" dt="2019-10-14T21:22:53.637" v="849" actId="478"/>
          <ac:picMkLst>
            <pc:docMk/>
            <pc:sldMk cId="102033640" sldId="796"/>
            <ac:picMk id="39" creationId="{7F65A1B4-BA2E-4527-AF5C-645CF45D72BC}"/>
          </ac:picMkLst>
        </pc:picChg>
      </pc:sldChg>
      <pc:sldChg chg="addSp delSp modSp add">
        <pc:chgData name="Ig Ibert Bittencourt" userId="2435d0bca294c310" providerId="LiveId" clId="{143B32B2-A44E-4DE9-A3D9-DEDB9B674971}" dt="2019-10-14T21:25:13.953" v="890" actId="1076"/>
        <pc:sldMkLst>
          <pc:docMk/>
          <pc:sldMk cId="1091746135" sldId="797"/>
        </pc:sldMkLst>
        <pc:spChg chg="mod">
          <ac:chgData name="Ig Ibert Bittencourt" userId="2435d0bca294c310" providerId="LiveId" clId="{143B32B2-A44E-4DE9-A3D9-DEDB9B674971}" dt="2019-10-14T21:24:45.080" v="888" actId="1037"/>
          <ac:spMkLst>
            <pc:docMk/>
            <pc:sldMk cId="1091746135" sldId="797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24:26.810" v="853" actId="478"/>
          <ac:picMkLst>
            <pc:docMk/>
            <pc:sldMk cId="1091746135" sldId="797"/>
            <ac:picMk id="21" creationId="{8A02CD10-988C-49C4-82A5-0C485935010A}"/>
          </ac:picMkLst>
        </pc:picChg>
        <pc:picChg chg="del">
          <ac:chgData name="Ig Ibert Bittencourt" userId="2435d0bca294c310" providerId="LiveId" clId="{143B32B2-A44E-4DE9-A3D9-DEDB9B674971}" dt="2019-10-14T21:24:26.810" v="853" actId="478"/>
          <ac:picMkLst>
            <pc:docMk/>
            <pc:sldMk cId="1091746135" sldId="797"/>
            <ac:picMk id="22" creationId="{FE3CF696-6A67-41A7-BBA5-ECC859EBEBA2}"/>
          </ac:picMkLst>
        </pc:picChg>
        <pc:picChg chg="del">
          <ac:chgData name="Ig Ibert Bittencourt" userId="2435d0bca294c310" providerId="LiveId" clId="{143B32B2-A44E-4DE9-A3D9-DEDB9B674971}" dt="2019-10-14T21:24:26.810" v="853" actId="478"/>
          <ac:picMkLst>
            <pc:docMk/>
            <pc:sldMk cId="1091746135" sldId="797"/>
            <ac:picMk id="23" creationId="{965FCA16-CFE4-4118-A429-3B981C20FEF7}"/>
          </ac:picMkLst>
        </pc:picChg>
        <pc:picChg chg="add mod">
          <ac:chgData name="Ig Ibert Bittencourt" userId="2435d0bca294c310" providerId="LiveId" clId="{143B32B2-A44E-4DE9-A3D9-DEDB9B674971}" dt="2019-10-14T21:25:13.953" v="890" actId="1076"/>
          <ac:picMkLst>
            <pc:docMk/>
            <pc:sldMk cId="1091746135" sldId="797"/>
            <ac:picMk id="24" creationId="{75398C76-6B6C-48C6-99FA-7DD65F750DC8}"/>
          </ac:picMkLst>
        </pc:picChg>
        <pc:picChg chg="add del">
          <ac:chgData name="Ig Ibert Bittencourt" userId="2435d0bca294c310" providerId="LiveId" clId="{143B32B2-A44E-4DE9-A3D9-DEDB9B674971}" dt="2019-10-14T21:25:10.878" v="889" actId="478"/>
          <ac:picMkLst>
            <pc:docMk/>
            <pc:sldMk cId="1091746135" sldId="797"/>
            <ac:picMk id="25" creationId="{19150F81-88A2-40EB-BC03-CE7BF00BB51B}"/>
          </ac:picMkLst>
        </pc:picChg>
      </pc:sldChg>
      <pc:sldChg chg="addSp delSp add del">
        <pc:chgData name="Ig Ibert Bittencourt" userId="2435d0bca294c310" providerId="LiveId" clId="{143B32B2-A44E-4DE9-A3D9-DEDB9B674971}" dt="2019-10-14T21:25:55.917" v="898" actId="2696"/>
        <pc:sldMkLst>
          <pc:docMk/>
          <pc:sldMk cId="4013396251" sldId="798"/>
        </pc:sldMkLst>
        <pc:spChg chg="add">
          <ac:chgData name="Ig Ibert Bittencourt" userId="2435d0bca294c310" providerId="LiveId" clId="{143B32B2-A44E-4DE9-A3D9-DEDB9B674971}" dt="2019-10-14T21:25:34.085" v="893"/>
          <ac:spMkLst>
            <pc:docMk/>
            <pc:sldMk cId="4013396251" sldId="798"/>
            <ac:spMk id="26" creationId="{3DB2169C-4F0C-4E20-9A68-06A0F86CE4F2}"/>
          </ac:spMkLst>
        </pc:spChg>
        <pc:picChg chg="add">
          <ac:chgData name="Ig Ibert Bittencourt" userId="2435d0bca294c310" providerId="LiveId" clId="{143B32B2-A44E-4DE9-A3D9-DEDB9B674971}" dt="2019-10-14T21:25:34.085" v="893"/>
          <ac:picMkLst>
            <pc:docMk/>
            <pc:sldMk cId="4013396251" sldId="798"/>
            <ac:picMk id="20" creationId="{6A2C77DB-8FA7-4DB5-B586-D94CACB90EE6}"/>
          </ac:picMkLst>
        </pc:picChg>
        <pc:picChg chg="add">
          <ac:chgData name="Ig Ibert Bittencourt" userId="2435d0bca294c310" providerId="LiveId" clId="{143B32B2-A44E-4DE9-A3D9-DEDB9B674971}" dt="2019-10-14T21:25:34.085" v="893"/>
          <ac:picMkLst>
            <pc:docMk/>
            <pc:sldMk cId="4013396251" sldId="798"/>
            <ac:picMk id="21" creationId="{3BCB14D9-4175-494A-8BB2-96242F6C6051}"/>
          </ac:picMkLst>
        </pc:picChg>
        <pc:picChg chg="add">
          <ac:chgData name="Ig Ibert Bittencourt" userId="2435d0bca294c310" providerId="LiveId" clId="{143B32B2-A44E-4DE9-A3D9-DEDB9B674971}" dt="2019-10-14T21:25:34.085" v="893"/>
          <ac:picMkLst>
            <pc:docMk/>
            <pc:sldMk cId="4013396251" sldId="798"/>
            <ac:picMk id="22" creationId="{BC4C34AF-F94E-4534-9D06-D685EA05BEC4}"/>
          </ac:picMkLst>
        </pc:picChg>
        <pc:picChg chg="add">
          <ac:chgData name="Ig Ibert Bittencourt" userId="2435d0bca294c310" providerId="LiveId" clId="{143B32B2-A44E-4DE9-A3D9-DEDB9B674971}" dt="2019-10-14T21:25:34.085" v="893"/>
          <ac:picMkLst>
            <pc:docMk/>
            <pc:sldMk cId="4013396251" sldId="798"/>
            <ac:picMk id="23" creationId="{FD12B704-96FF-48FC-9BE1-4248832B9884}"/>
          </ac:picMkLst>
        </pc:picChg>
        <pc:picChg chg="del">
          <ac:chgData name="Ig Ibert Bittencourt" userId="2435d0bca294c310" providerId="LiveId" clId="{143B32B2-A44E-4DE9-A3D9-DEDB9B674971}" dt="2019-10-14T21:25:23.752" v="892" actId="478"/>
          <ac:picMkLst>
            <pc:docMk/>
            <pc:sldMk cId="4013396251" sldId="798"/>
            <ac:picMk id="24" creationId="{75398C76-6B6C-48C6-99FA-7DD65F750DC8}"/>
          </ac:picMkLst>
        </pc:picChg>
        <pc:picChg chg="add">
          <ac:chgData name="Ig Ibert Bittencourt" userId="2435d0bca294c310" providerId="LiveId" clId="{143B32B2-A44E-4DE9-A3D9-DEDB9B674971}" dt="2019-10-14T21:25:34.085" v="893"/>
          <ac:picMkLst>
            <pc:docMk/>
            <pc:sldMk cId="4013396251" sldId="798"/>
            <ac:picMk id="25" creationId="{21292B10-C077-452E-9425-92D61BB91B75}"/>
          </ac:picMkLst>
        </pc:picChg>
      </pc:sldChg>
      <pc:sldChg chg="add">
        <pc:chgData name="Ig Ibert Bittencourt" userId="2435d0bca294c310" providerId="LiveId" clId="{143B32B2-A44E-4DE9-A3D9-DEDB9B674971}" dt="2019-10-14T21:25:40.484" v="894"/>
        <pc:sldMkLst>
          <pc:docMk/>
          <pc:sldMk cId="2229885085" sldId="799"/>
        </pc:sldMkLst>
      </pc:sldChg>
      <pc:sldChg chg="addSp delSp modSp add ord">
        <pc:chgData name="Ig Ibert Bittencourt" userId="2435d0bca294c310" providerId="LiveId" clId="{143B32B2-A44E-4DE9-A3D9-DEDB9B674971}" dt="2019-10-14T21:31:39.618" v="915" actId="113"/>
        <pc:sldMkLst>
          <pc:docMk/>
          <pc:sldMk cId="2464431192" sldId="800"/>
        </pc:sldMkLst>
        <pc:spChg chg="add mod">
          <ac:chgData name="Ig Ibert Bittencourt" userId="2435d0bca294c310" providerId="LiveId" clId="{143B32B2-A44E-4DE9-A3D9-DEDB9B674971}" dt="2019-10-14T21:31:39.618" v="915" actId="113"/>
          <ac:spMkLst>
            <pc:docMk/>
            <pc:sldMk cId="2464431192" sldId="800"/>
            <ac:spMk id="21" creationId="{953B6061-C147-499D-A9F9-84F0F1555284}"/>
          </ac:spMkLst>
        </pc:spChg>
        <pc:spChg chg="mod">
          <ac:chgData name="Ig Ibert Bittencourt" userId="2435d0bca294c310" providerId="LiveId" clId="{143B32B2-A44E-4DE9-A3D9-DEDB9B674971}" dt="2019-10-14T21:27:31.254" v="906" actId="20577"/>
          <ac:spMkLst>
            <pc:docMk/>
            <pc:sldMk cId="2464431192" sldId="800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30:42.037" v="907" actId="478"/>
          <ac:picMkLst>
            <pc:docMk/>
            <pc:sldMk cId="2464431192" sldId="800"/>
            <ac:picMk id="38" creationId="{EA3B7E05-7FF1-412C-8ADA-41D08D5C0C18}"/>
          </ac:picMkLst>
        </pc:picChg>
        <pc:picChg chg="del">
          <ac:chgData name="Ig Ibert Bittencourt" userId="2435d0bca294c310" providerId="LiveId" clId="{143B32B2-A44E-4DE9-A3D9-DEDB9B674971}" dt="2019-10-14T21:30:42.037" v="907" actId="478"/>
          <ac:picMkLst>
            <pc:docMk/>
            <pc:sldMk cId="2464431192" sldId="800"/>
            <ac:picMk id="39" creationId="{7F65A1B4-BA2E-4527-AF5C-645CF45D72BC}"/>
          </ac:picMkLst>
        </pc:picChg>
      </pc:sldChg>
      <pc:sldChg chg="add del ord">
        <pc:chgData name="Ig Ibert Bittencourt" userId="2435d0bca294c310" providerId="LiveId" clId="{143B32B2-A44E-4DE9-A3D9-DEDB9B674971}" dt="2019-10-14T21:27:23.698" v="901" actId="2696"/>
        <pc:sldMkLst>
          <pc:docMk/>
          <pc:sldMk cId="3040722206" sldId="800"/>
        </pc:sldMkLst>
      </pc:sldChg>
      <pc:sldChg chg="addSp delSp modSp add ord">
        <pc:chgData name="Ig Ibert Bittencourt" userId="2435d0bca294c310" providerId="LiveId" clId="{143B32B2-A44E-4DE9-A3D9-DEDB9B674971}" dt="2019-10-14T21:32:57.270" v="937"/>
        <pc:sldMkLst>
          <pc:docMk/>
          <pc:sldMk cId="2853121395" sldId="801"/>
        </pc:sldMkLst>
        <pc:spChg chg="mod">
          <ac:chgData name="Ig Ibert Bittencourt" userId="2435d0bca294c310" providerId="LiveId" clId="{143B32B2-A44E-4DE9-A3D9-DEDB9B674971}" dt="2019-10-14T21:32:39.459" v="936" actId="20577"/>
          <ac:spMkLst>
            <pc:docMk/>
            <pc:sldMk cId="2853121395" sldId="801"/>
            <ac:spMk id="189" creationId="{00000000-0000-0000-0000-000000000000}"/>
          </ac:spMkLst>
        </pc:spChg>
        <pc:picChg chg="del">
          <ac:chgData name="Ig Ibert Bittencourt" userId="2435d0bca294c310" providerId="LiveId" clId="{143B32B2-A44E-4DE9-A3D9-DEDB9B674971}" dt="2019-10-14T21:32:13.675" v="917" actId="478"/>
          <ac:picMkLst>
            <pc:docMk/>
            <pc:sldMk cId="2853121395" sldId="801"/>
            <ac:picMk id="21" creationId="{04BE905C-E705-44FD-80F7-E6208C4CA588}"/>
          </ac:picMkLst>
        </pc:picChg>
        <pc:picChg chg="del">
          <ac:chgData name="Ig Ibert Bittencourt" userId="2435d0bca294c310" providerId="LiveId" clId="{143B32B2-A44E-4DE9-A3D9-DEDB9B674971}" dt="2019-10-14T21:32:13.675" v="917" actId="478"/>
          <ac:picMkLst>
            <pc:docMk/>
            <pc:sldMk cId="2853121395" sldId="801"/>
            <ac:picMk id="22" creationId="{6DC3ED4F-B116-40B9-94E2-602E46383BAA}"/>
          </ac:picMkLst>
        </pc:picChg>
        <pc:picChg chg="add mod">
          <ac:chgData name="Ig Ibert Bittencourt" userId="2435d0bca294c310" providerId="LiveId" clId="{143B32B2-A44E-4DE9-A3D9-DEDB9B674971}" dt="2019-10-14T21:32:32.648" v="922" actId="1076"/>
          <ac:picMkLst>
            <pc:docMk/>
            <pc:sldMk cId="2853121395" sldId="801"/>
            <ac:picMk id="23" creationId="{F2A7D57D-BE47-4657-83A8-0ECBC65FBAB7}"/>
          </ac:picMkLst>
        </pc:picChg>
      </pc:sldChg>
      <pc:sldChg chg="add ord">
        <pc:chgData name="Ig Ibert Bittencourt" userId="2435d0bca294c310" providerId="LiveId" clId="{143B32B2-A44E-4DE9-A3D9-DEDB9B674971}" dt="2019-10-14T21:58:48.415" v="945"/>
        <pc:sldMkLst>
          <pc:docMk/>
          <pc:sldMk cId="3147266429" sldId="802"/>
        </pc:sldMkLst>
      </pc:sldChg>
      <pc:sldChg chg="add ord">
        <pc:chgData name="Ig Ibert Bittencourt" userId="2435d0bca294c310" providerId="LiveId" clId="{143B32B2-A44E-4DE9-A3D9-DEDB9B674971}" dt="2019-10-14T22:00:29.177" v="949"/>
        <pc:sldMkLst>
          <pc:docMk/>
          <pc:sldMk cId="3281316156" sldId="803"/>
        </pc:sldMkLst>
      </pc:sldChg>
      <pc:sldChg chg="delSp add delAnim">
        <pc:chgData name="Ig Ibert Bittencourt" userId="2435d0bca294c310" providerId="LiveId" clId="{143B32B2-A44E-4DE9-A3D9-DEDB9B674971}" dt="2019-10-14T22:02:06.002" v="955" actId="478"/>
        <pc:sldMkLst>
          <pc:docMk/>
          <pc:sldMk cId="4230918019" sldId="804"/>
        </pc:sldMkLst>
        <pc:spChg chg="del">
          <ac:chgData name="Ig Ibert Bittencourt" userId="2435d0bca294c310" providerId="LiveId" clId="{143B32B2-A44E-4DE9-A3D9-DEDB9B674971}" dt="2019-10-14T22:02:06.002" v="955" actId="478"/>
          <ac:spMkLst>
            <pc:docMk/>
            <pc:sldMk cId="4230918019" sldId="804"/>
            <ac:spMk id="3" creationId="{67DF81BC-0A2D-41FB-905B-477B4498EA47}"/>
          </ac:spMkLst>
        </pc:spChg>
        <pc:spChg chg="del">
          <ac:chgData name="Ig Ibert Bittencourt" userId="2435d0bca294c310" providerId="LiveId" clId="{143B32B2-A44E-4DE9-A3D9-DEDB9B674971}" dt="2019-10-14T22:02:06.002" v="955" actId="478"/>
          <ac:spMkLst>
            <pc:docMk/>
            <pc:sldMk cId="4230918019" sldId="804"/>
            <ac:spMk id="39" creationId="{9A3AFFD5-9287-4EED-A0A3-E55EEBCDA882}"/>
          </ac:spMkLst>
        </pc:spChg>
      </pc:sldChg>
      <pc:sldChg chg="delSp add modTransition delAnim modAnim">
        <pc:chgData name="Ig Ibert Bittencourt" userId="2435d0bca294c310" providerId="LiveId" clId="{143B32B2-A44E-4DE9-A3D9-DEDB9B674971}" dt="2019-10-14T22:02:59.648" v="960"/>
        <pc:sldMkLst>
          <pc:docMk/>
          <pc:sldMk cId="132995970" sldId="805"/>
        </pc:sldMkLst>
        <pc:spChg chg="del">
          <ac:chgData name="Ig Ibert Bittencourt" userId="2435d0bca294c310" providerId="LiveId" clId="{143B32B2-A44E-4DE9-A3D9-DEDB9B674971}" dt="2019-10-14T22:02:31.995" v="958" actId="478"/>
          <ac:spMkLst>
            <pc:docMk/>
            <pc:sldMk cId="132995970" sldId="805"/>
            <ac:spMk id="22" creationId="{2F9C3F8C-08CF-40D8-AA2B-84407E2C7527}"/>
          </ac:spMkLst>
        </pc:spChg>
        <pc:spChg chg="del">
          <ac:chgData name="Ig Ibert Bittencourt" userId="2435d0bca294c310" providerId="LiveId" clId="{143B32B2-A44E-4DE9-A3D9-DEDB9B674971}" dt="2019-10-14T22:02:31.995" v="958" actId="478"/>
          <ac:spMkLst>
            <pc:docMk/>
            <pc:sldMk cId="132995970" sldId="805"/>
            <ac:spMk id="23" creationId="{9BE999D7-91BB-4113-851E-D32EC08E2EDD}"/>
          </ac:spMkLst>
        </pc:spChg>
      </pc:sldChg>
      <pc:sldChg chg="addSp delSp modSp add del">
        <pc:chgData name="Ig Ibert Bittencourt" userId="2435d0bca294c310" providerId="LiveId" clId="{143B32B2-A44E-4DE9-A3D9-DEDB9B674971}" dt="2019-10-14T22:06:59.096" v="977" actId="2696"/>
        <pc:sldMkLst>
          <pc:docMk/>
          <pc:sldMk cId="2082911440" sldId="806"/>
        </pc:sldMkLst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20" creationId="{BFE6905E-8322-48AC-9588-67DC3CAC3D55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21" creationId="{FF8DA39E-4AD4-450B-892E-152DE7F34CA8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22" creationId="{78138E41-38C1-4054-A359-966E3B822B7B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24" creationId="{475A6DD2-D13F-462C-8329-E3C19B563070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47" creationId="{96F29C89-BDA2-4869-916F-6548EFCB91E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48" creationId="{F839E221-6B16-4431-A49E-3D782D0D6DD9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49" creationId="{60C91B0B-281E-4FB3-B0D5-502AA7E4C680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0" creationId="{4734D0F4-7C49-4006-9420-5678D74EE0FA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1" creationId="{78049BFE-E950-4AC8-8A21-93B823C60038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2" creationId="{08DA3FF9-0EF7-43FA-BB7E-3BB732EEFA11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3" creationId="{ECDA1684-958F-45D3-BAE5-B4F4B51D9E1B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4" creationId="{56AD7491-6F95-4D3D-A361-5051B8ECA909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5" creationId="{EDECF10D-DA01-4B54-935F-B9CAC2895ED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6" creationId="{EDD1D8EE-B127-445E-BE10-A1E5C96B425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7" creationId="{8ADDCF29-92B6-4C2C-B119-5D8AB6150D13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8" creationId="{66B7C83F-3782-43D3-A6A1-0C62C6CDD0C3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59" creationId="{075132F3-6087-48A2-BBCE-76178F2B4830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0" creationId="{3388F3AE-435E-4199-A354-6D50AE39EFFE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1" creationId="{EA2C9FE7-1246-40CA-8FD1-3A738982C45D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2" creationId="{FCAD563D-7D66-4CCE-AE3D-B03EEF958E60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3" creationId="{232DBC0D-F05F-4C52-B9DC-20B8C687CD2E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4" creationId="{6A065618-C7B9-4B61-BE5B-28E94212C3D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5" creationId="{BDEB1F52-3BDF-4722-B8F8-59A5B58B2B19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6" creationId="{845480B5-91F9-4E95-B140-32E621E94FDC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7" creationId="{8B8B92C3-83D8-4D0E-B180-DBE795C299F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8" creationId="{B717CD1F-15D2-4FCD-A8B5-8AD8E125803E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69" creationId="{13ED6B6F-E3F0-4F7D-A653-C08B7AEFA677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0" creationId="{714E5C2E-7687-41C1-87FA-832048A3D5E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1" creationId="{523034FD-141A-44CF-BA88-8DB4F7BE463D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2" creationId="{894DA9E0-2F61-4110-AA8C-529599BF458A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3" creationId="{19107C62-D7C6-45DE-8B16-F5CCDF6BD6E8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4" creationId="{6EC79469-C7C0-4D9D-B3FE-BB9AA5F1BE07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5" creationId="{4A3DA150-CC9F-4C46-9D39-B9314A8A2698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6" creationId="{551FB83E-0E0B-4650-B619-68B1A532412C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7" creationId="{7B8937FC-00B9-4BB5-8000-30A44277936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8" creationId="{8DBA99E6-B41F-4959-B90F-B9C89047449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79" creationId="{4EFB01B1-542A-4213-ABB7-79F5EC0B17FB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0" creationId="{547F93F8-A2CC-4BA2-85CB-E09824E384F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1" creationId="{8B788CDD-7E0E-48EE-B598-58AFB39C80A2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2" creationId="{8906031F-0035-4AAD-A0A1-5451707C177A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3" creationId="{A45E30B1-4D42-42AB-8592-25D98361001E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4" creationId="{B82539FE-2D82-416F-B5FD-1D6D9CFC7C8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5" creationId="{03B144D3-6FC0-4D5D-A014-A760F2D13452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6" creationId="{6DED9489-72F8-4F7D-B90E-79E3C42B0ED9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7" creationId="{C1BFEBB3-F8D3-410F-B266-0CE9B2D2C60F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8" creationId="{395E35CC-FAE8-4991-9076-69D3B3CB3A94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89" creationId="{A5D8750C-501B-45B3-B6DD-F971CDD7F743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0" creationId="{D2CCCB7F-168A-41A6-AB46-9A64A5503F6E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1" creationId="{DB11DA6F-7F12-4547-A569-6A20F0FEEE2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2" creationId="{07180369-41A6-4973-95BD-4482C1E76E95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3" creationId="{E506B07D-2A27-41DA-A889-39463A05588F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4" creationId="{EC83A91A-CEFA-4F68-B8BA-7A2B28B84ABA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5" creationId="{AD33C19E-70AC-4D6B-BEA7-7B6532C4A639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6" creationId="{5A06A242-0829-4686-944D-8865F017876C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7" creationId="{13E95CB7-F46E-4E09-A04E-FD9C1D0344DC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8" creationId="{F11030B2-8DB1-461A-A5A1-5542CD26A3B1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99" creationId="{828918EE-DD04-4252-A13F-74365E698AEF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100" creationId="{3F9D2926-4F43-4004-8345-4BF1678AECB5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101" creationId="{340E1D0C-E299-4B70-84D7-AFFC6A84D536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102" creationId="{5C29644A-986C-4DA6-B118-DB8FCAD1BE35}"/>
          </ac:spMkLst>
        </pc:spChg>
        <pc:spChg chg="add del mod">
          <ac:chgData name="Ig Ibert Bittencourt" userId="2435d0bca294c310" providerId="LiveId" clId="{143B32B2-A44E-4DE9-A3D9-DEDB9B674971}" dt="2019-10-14T22:06:52.553" v="974"/>
          <ac:spMkLst>
            <pc:docMk/>
            <pc:sldMk cId="2082911440" sldId="806"/>
            <ac:spMk id="103" creationId="{196E643B-91D2-4F09-97A2-10960EBD744A}"/>
          </ac:spMkLst>
        </pc:spChg>
        <pc:grpChg chg="add del mod">
          <ac:chgData name="Ig Ibert Bittencourt" userId="2435d0bca294c310" providerId="LiveId" clId="{143B32B2-A44E-4DE9-A3D9-DEDB9B674971}" dt="2019-10-14T22:06:52.553" v="974"/>
          <ac:grpSpMkLst>
            <pc:docMk/>
            <pc:sldMk cId="2082911440" sldId="806"/>
            <ac:grpSpMk id="25" creationId="{3356F975-FFE4-47E6-A787-3707E9716134}"/>
          </ac:grpSpMkLst>
        </pc:grpChg>
        <pc:picChg chg="del">
          <ac:chgData name="Ig Ibert Bittencourt" userId="2435d0bca294c310" providerId="LiveId" clId="{143B32B2-A44E-4DE9-A3D9-DEDB9B674971}" dt="2019-10-14T22:06:45.997" v="970" actId="478"/>
          <ac:picMkLst>
            <pc:docMk/>
            <pc:sldMk cId="2082911440" sldId="806"/>
            <ac:picMk id="23" creationId="{F2A7D57D-BE47-4657-83A8-0ECBC65FBAB7}"/>
          </ac:picMkLst>
        </pc:picChg>
        <pc:picChg chg="add del mod">
          <ac:chgData name="Ig Ibert Bittencourt" userId="2435d0bca294c310" providerId="LiveId" clId="{143B32B2-A44E-4DE9-A3D9-DEDB9B674971}" dt="2019-10-14T22:06:52.553" v="974"/>
          <ac:picMkLst>
            <pc:docMk/>
            <pc:sldMk cId="2082911440" sldId="806"/>
            <ac:picMk id="45" creationId="{89749727-0BB6-4183-90CE-0039F3F04018}"/>
          </ac:picMkLst>
        </pc:picChg>
        <pc:picChg chg="add del mod">
          <ac:chgData name="Ig Ibert Bittencourt" userId="2435d0bca294c310" providerId="LiveId" clId="{143B32B2-A44E-4DE9-A3D9-DEDB9B674971}" dt="2019-10-14T22:06:52.553" v="974"/>
          <ac:picMkLst>
            <pc:docMk/>
            <pc:sldMk cId="2082911440" sldId="806"/>
            <ac:picMk id="46" creationId="{6B3B5756-64FE-42D3-89F1-FA427993A46F}"/>
          </ac:picMkLst>
        </pc:picChg>
      </pc:sldChg>
      <pc:sldChg chg="addSp delSp modSp add ord">
        <pc:chgData name="Ig Ibert Bittencourt" userId="2435d0bca294c310" providerId="LiveId" clId="{143B32B2-A44E-4DE9-A3D9-DEDB9B674971}" dt="2019-10-14T22:07:11.247" v="980" actId="1076"/>
        <pc:sldMkLst>
          <pc:docMk/>
          <pc:sldMk cId="2420209464" sldId="807"/>
        </pc:sldMkLst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" creationId="{CA917BA3-45B5-4373-8812-A2A2A711242D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" creationId="{A8224D02-0753-4C64-8A8A-72E2D1337CE7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" creationId="{7FB0E34C-D37B-4D23-8DE3-D2917FED1A3C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" creationId="{05FD85F9-82C4-4AA7-8707-90536FFC7BCA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0" creationId="{5CC98C90-EE94-4C19-80CC-2B9AE1FA0726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1" creationId="{14D42191-4CA9-4E52-A7B3-B4CF7F8EF1F1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2" creationId="{43DF422B-97FE-43FA-81E6-02927B2FE6F1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3" creationId="{368A5CB4-124C-4D72-9F8F-D5A701164A4A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4" creationId="{BCB245DD-3128-49CA-9D3D-755593572A82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5" creationId="{4356BBC7-0C20-416A-8CE2-848E395B5B52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6" creationId="{87F335AC-D633-4075-8474-5185D74B8E00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7" creationId="{00B58FBD-FFF9-433B-B5F6-00EA52B8AA44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8" creationId="{0DB7FA02-47AE-4520-BC44-A1728518A0FE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39" creationId="{C508A921-F63A-45F2-AC4F-7603CA707C38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0" creationId="{B2593E7A-792A-45BA-9BA2-69C1C1AFD76A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1" creationId="{3B813342-76B5-401E-9B79-6AC6902CC3D0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2" creationId="{BCB95522-6E3F-4E02-9887-DD98FB33BD7B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3" creationId="{A112E4A5-3F68-4666-BAC0-1FA291363D57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4" creationId="{FD0AA81B-F307-4B3A-AF0D-F11E2E7F668E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5" creationId="{46E8023C-462B-4B7D-AE1F-733673243E4B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6" creationId="{57278519-4F91-45C6-B14D-CDFFDB32847E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7" creationId="{7D61D4B5-A73D-48F3-A634-1DAB89A2A706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8" creationId="{9862C2AD-658F-4747-9EA4-1C25EED4E678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49" creationId="{A911DA80-53B1-4703-96F9-19F34F9999AD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0" creationId="{0CEF9B67-F80C-4140-A502-A00A833ECB54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1" creationId="{83AF6E4E-4353-4D5E-81FC-8C2F392A8ED5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2" creationId="{9706D51E-4A13-4127-9D23-73005E463FFC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3" creationId="{B4F905F5-9A1E-428C-9961-71B8E7718FB3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4" creationId="{7C77D69D-6034-434E-AC2D-D868A143F3FE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5" creationId="{04B6E707-901A-4CDB-9081-BC29BA5ABB15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6" creationId="{1B9A5D5F-68CF-40F4-9C58-708AEF0D942C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7" creationId="{AFB9437D-2325-4DB2-B463-8849C429A264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8" creationId="{18B13A3B-1CFE-4EF7-B80C-816335693AE6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59" creationId="{4761543F-9C0C-48B9-938E-2146E89F8EB1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0" creationId="{DC172A3F-C1C6-4103-8972-7395C73F9957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1" creationId="{A0772B9D-0762-42E9-8C55-CF7A3DCC4902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2" creationId="{60463179-C88C-4CE0-B3E5-0725CF0AD80A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3" creationId="{C1036933-E725-4CC2-AAFA-E927D03393B2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4" creationId="{8300A1FC-43DA-44D0-AFBA-81E3EBA5D489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5" creationId="{7332C1A0-C5DE-45B5-BBA3-BDF102C1A479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6" creationId="{CAD2B42F-41F6-4478-BF0F-7E9B7AF698DB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7" creationId="{CC1411FD-DE01-4D55-81C2-E70C42026D52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8" creationId="{ACE3F3BC-00A3-44A1-90FE-9E0BF2727BA3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69" creationId="{39402A27-0D44-4C7A-A851-3EBCA1E1AD1D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0" creationId="{FE2F6714-3FE9-45C3-B3A9-5711B5B9E1D6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1" creationId="{5088ED82-7A92-4E97-9310-2B5EAF854E8B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2" creationId="{8740EA67-7744-4BBC-8947-1EEC5EA55028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3" creationId="{7098496E-9D1C-4308-ABAB-49C5FB30F610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4" creationId="{E94B38A7-51CB-4DAD-B6AA-6673937D824C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5" creationId="{63E180EF-A434-4F0F-9660-468EE5A84ECD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6" creationId="{3E5548FD-1014-45B5-A95B-F77A59D222E5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7" creationId="{E1498BF4-4857-45FA-AB12-7C2C140E962B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8" creationId="{A300BB8A-671F-44D2-A4B3-02B2EA1FA9E4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79" creationId="{8C5EE4F1-785E-4947-B364-670BB9078389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0" creationId="{3C73AEDF-3CD8-4A47-B80C-5AF75FCA3007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1" creationId="{AE785FA2-1DC3-4F29-9729-A813CCE5BDD3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2" creationId="{B2C86938-864F-4433-9C61-B21B4F4F879F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3" creationId="{AFC0A118-3B11-42C0-B9B5-E7BDF044CC9F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4" creationId="{B4628F90-8448-4C57-BB76-637DB3A98971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5" creationId="{D4661CBE-8E41-4918-BA38-1D0EBA28364F}"/>
          </ac:spMkLst>
        </pc:spChg>
        <pc:spChg chg="add mod">
          <ac:chgData name="Ig Ibert Bittencourt" userId="2435d0bca294c310" providerId="LiveId" clId="{143B32B2-A44E-4DE9-A3D9-DEDB9B674971}" dt="2019-10-14T22:07:11.247" v="980" actId="1076"/>
          <ac:spMkLst>
            <pc:docMk/>
            <pc:sldMk cId="2420209464" sldId="807"/>
            <ac:spMk id="86" creationId="{C93553C4-F5D2-4C6F-A363-A406B1174B25}"/>
          </ac:spMkLst>
        </pc:spChg>
        <pc:grpChg chg="add mod">
          <ac:chgData name="Ig Ibert Bittencourt" userId="2435d0bca294c310" providerId="LiveId" clId="{143B32B2-A44E-4DE9-A3D9-DEDB9B674971}" dt="2019-10-14T22:07:11.247" v="980" actId="1076"/>
          <ac:grpSpMkLst>
            <pc:docMk/>
            <pc:sldMk cId="2420209464" sldId="807"/>
            <ac:grpSpMk id="8" creationId="{8D61799A-9BE2-4ABD-B1EC-7B7C24B419B7}"/>
          </ac:grpSpMkLst>
        </pc:grpChg>
        <pc:graphicFrameChg chg="del">
          <ac:chgData name="Ig Ibert Bittencourt" userId="2435d0bca294c310" providerId="LiveId" clId="{143B32B2-A44E-4DE9-A3D9-DEDB9B674971}" dt="2019-10-14T22:07:04.631" v="978" actId="478"/>
          <ac:graphicFrameMkLst>
            <pc:docMk/>
            <pc:sldMk cId="2420209464" sldId="807"/>
            <ac:graphicFrameMk id="2" creationId="{AAADCB1F-B284-4C93-9072-9E45F0F091B2}"/>
          </ac:graphicFrameMkLst>
        </pc:graphicFrameChg>
        <pc:picChg chg="add mod">
          <ac:chgData name="Ig Ibert Bittencourt" userId="2435d0bca294c310" providerId="LiveId" clId="{143B32B2-A44E-4DE9-A3D9-DEDB9B674971}" dt="2019-10-14T22:07:11.247" v="980" actId="1076"/>
          <ac:picMkLst>
            <pc:docMk/>
            <pc:sldMk cId="2420209464" sldId="807"/>
            <ac:picMk id="28" creationId="{6A09A230-F719-4E6E-9B38-6CEA87A9270F}"/>
          </ac:picMkLst>
        </pc:picChg>
        <pc:picChg chg="add mod">
          <ac:chgData name="Ig Ibert Bittencourt" userId="2435d0bca294c310" providerId="LiveId" clId="{143B32B2-A44E-4DE9-A3D9-DEDB9B674971}" dt="2019-10-14T22:07:11.247" v="980" actId="1076"/>
          <ac:picMkLst>
            <pc:docMk/>
            <pc:sldMk cId="2420209464" sldId="807"/>
            <ac:picMk id="29" creationId="{844FD6E4-8ABC-4FB6-AECD-6EB09E98C5F8}"/>
          </ac:picMkLst>
        </pc:picChg>
      </pc:sldChg>
    </pc:docChg>
  </pc:docChgLst>
  <pc:docChgLst>
    <pc:chgData name="Ig Ibert Bittencourt" userId="2435d0bca294c310" providerId="LiveId" clId="{D23D1AE9-2B9C-489A-8BFC-8751FFFAC0D2}"/>
    <pc:docChg chg="custSel addSld modSld sldOrd">
      <pc:chgData name="Ig Ibert Bittencourt" userId="2435d0bca294c310" providerId="LiveId" clId="{D23D1AE9-2B9C-489A-8BFC-8751FFFAC0D2}" dt="2019-10-14T16:04:25.071" v="142" actId="20577"/>
      <pc:docMkLst>
        <pc:docMk/>
      </pc:docMkLst>
      <pc:sldChg chg="addSp delSp modSp delAnim modAnim">
        <pc:chgData name="Ig Ibert Bittencourt" userId="2435d0bca294c310" providerId="LiveId" clId="{D23D1AE9-2B9C-489A-8BFC-8751FFFAC0D2}" dt="2019-10-14T15:55:05.736" v="26" actId="478"/>
        <pc:sldMkLst>
          <pc:docMk/>
          <pc:sldMk cId="2703283377" sldId="744"/>
        </pc:sldMkLst>
        <pc:spChg chg="add mod">
          <ac:chgData name="Ig Ibert Bittencourt" userId="2435d0bca294c310" providerId="LiveId" clId="{D23D1AE9-2B9C-489A-8BFC-8751FFFAC0D2}" dt="2019-10-14T15:53:33.211" v="23" actId="164"/>
          <ac:spMkLst>
            <pc:docMk/>
            <pc:sldMk cId="2703283377" sldId="744"/>
            <ac:spMk id="9" creationId="{45346F49-FD9F-4207-8787-C64F1AD8942A}"/>
          </ac:spMkLst>
        </pc:spChg>
        <pc:spChg chg="add mod">
          <ac:chgData name="Ig Ibert Bittencourt" userId="2435d0bca294c310" providerId="LiveId" clId="{D23D1AE9-2B9C-489A-8BFC-8751FFFAC0D2}" dt="2019-10-14T15:53:33.211" v="23" actId="164"/>
          <ac:spMkLst>
            <pc:docMk/>
            <pc:sldMk cId="2703283377" sldId="744"/>
            <ac:spMk id="10" creationId="{57E0613F-C43F-4791-A783-A9408A082573}"/>
          </ac:spMkLst>
        </pc:spChg>
        <pc:spChg chg="add mod">
          <ac:chgData name="Ig Ibert Bittencourt" userId="2435d0bca294c310" providerId="LiveId" clId="{D23D1AE9-2B9C-489A-8BFC-8751FFFAC0D2}" dt="2019-10-14T15:53:33.211" v="23" actId="164"/>
          <ac:spMkLst>
            <pc:docMk/>
            <pc:sldMk cId="2703283377" sldId="744"/>
            <ac:spMk id="11" creationId="{B67364A9-D179-4DB7-87AD-3BBA01454C27}"/>
          </ac:spMkLst>
        </pc:spChg>
        <pc:grpChg chg="add del mod">
          <ac:chgData name="Ig Ibert Bittencourt" userId="2435d0bca294c310" providerId="LiveId" clId="{D23D1AE9-2B9C-489A-8BFC-8751FFFAC0D2}" dt="2019-10-14T15:55:05.736" v="26" actId="478"/>
          <ac:grpSpMkLst>
            <pc:docMk/>
            <pc:sldMk cId="2703283377" sldId="744"/>
            <ac:grpSpMk id="3" creationId="{8AD819C6-663E-4C37-90E8-74BCCEFF1390}"/>
          </ac:grpSpMkLst>
        </pc:grpChg>
        <pc:grpChg chg="add mod">
          <ac:chgData name="Ig Ibert Bittencourt" userId="2435d0bca294c310" providerId="LiveId" clId="{D23D1AE9-2B9C-489A-8BFC-8751FFFAC0D2}" dt="2019-10-14T15:53:33.211" v="23" actId="164"/>
          <ac:grpSpMkLst>
            <pc:docMk/>
            <pc:sldMk cId="2703283377" sldId="744"/>
            <ac:grpSpMk id="4" creationId="{4B3A6EEA-D75A-4456-B66F-842E6D99C751}"/>
          </ac:grpSpMkLst>
        </pc:grpChg>
        <pc:graphicFrameChg chg="mod">
          <ac:chgData name="Ig Ibert Bittencourt" userId="2435d0bca294c310" providerId="LiveId" clId="{D23D1AE9-2B9C-489A-8BFC-8751FFFAC0D2}" dt="2019-10-14T15:52:21.846" v="7"/>
          <ac:graphicFrameMkLst>
            <pc:docMk/>
            <pc:sldMk cId="2703283377" sldId="744"/>
            <ac:graphicFrameMk id="2" creationId="{AAADCB1F-B284-4C93-9072-9E45F0F091B2}"/>
          </ac:graphicFrameMkLst>
        </pc:graphicFrameChg>
      </pc:sldChg>
      <pc:sldChg chg="modSp add ord">
        <pc:chgData name="Ig Ibert Bittencourt" userId="2435d0bca294c310" providerId="LiveId" clId="{D23D1AE9-2B9C-489A-8BFC-8751FFFAC0D2}" dt="2019-10-14T15:57:12.688" v="40"/>
        <pc:sldMkLst>
          <pc:docMk/>
          <pc:sldMk cId="2875562922" sldId="765"/>
        </pc:sldMkLst>
        <pc:graphicFrameChg chg="mod">
          <ac:chgData name="Ig Ibert Bittencourt" userId="2435d0bca294c310" providerId="LiveId" clId="{D23D1AE9-2B9C-489A-8BFC-8751FFFAC0D2}" dt="2019-10-14T15:57:09.815" v="39" actId="20577"/>
          <ac:graphicFrameMkLst>
            <pc:docMk/>
            <pc:sldMk cId="2875562922" sldId="765"/>
            <ac:graphicFrameMk id="2" creationId="{AAADCB1F-B284-4C93-9072-9E45F0F091B2}"/>
          </ac:graphicFrameMkLst>
        </pc:graphicFrameChg>
      </pc:sldChg>
      <pc:sldChg chg="addSp delSp modSp add ord delAnim modAnim">
        <pc:chgData name="Ig Ibert Bittencourt" userId="2435d0bca294c310" providerId="LiveId" clId="{D23D1AE9-2B9C-489A-8BFC-8751FFFAC0D2}" dt="2019-10-14T16:00:17.131" v="119" actId="1076"/>
        <pc:sldMkLst>
          <pc:docMk/>
          <pc:sldMk cId="3783751856" sldId="766"/>
        </pc:sldMkLst>
        <pc:spChg chg="add del mod">
          <ac:chgData name="Ig Ibert Bittencourt" userId="2435d0bca294c310" providerId="LiveId" clId="{D23D1AE9-2B9C-489A-8BFC-8751FFFAC0D2}" dt="2019-10-14T15:58:21.721" v="46" actId="478"/>
          <ac:spMkLst>
            <pc:docMk/>
            <pc:sldMk cId="3783751856" sldId="766"/>
            <ac:spMk id="2" creationId="{C82F2F62-CBE5-41AB-9909-AB8C49BFA144}"/>
          </ac:spMkLst>
        </pc:spChg>
        <pc:spChg chg="del">
          <ac:chgData name="Ig Ibert Bittencourt" userId="2435d0bca294c310" providerId="LiveId" clId="{D23D1AE9-2B9C-489A-8BFC-8751FFFAC0D2}" dt="2019-10-14T15:58:20.031" v="45" actId="478"/>
          <ac:spMkLst>
            <pc:docMk/>
            <pc:sldMk cId="3783751856" sldId="766"/>
            <ac:spMk id="21" creationId="{ACCF731C-C790-4966-BE00-2551B1080FD5}"/>
          </ac:spMkLst>
        </pc:spChg>
        <pc:spChg chg="del">
          <ac:chgData name="Ig Ibert Bittencourt" userId="2435d0bca294c310" providerId="LiveId" clId="{D23D1AE9-2B9C-489A-8BFC-8751FFFAC0D2}" dt="2019-10-14T15:58:49.645" v="115" actId="478"/>
          <ac:spMkLst>
            <pc:docMk/>
            <pc:sldMk cId="3783751856" sldId="766"/>
            <ac:spMk id="23" creationId="{0DD5F4E0-D925-44BA-931D-2B0F8B85D968}"/>
          </ac:spMkLst>
        </pc:spChg>
        <pc:spChg chg="mod">
          <ac:chgData name="Ig Ibert Bittencourt" userId="2435d0bca294c310" providerId="LiveId" clId="{D23D1AE9-2B9C-489A-8BFC-8751FFFAC0D2}" dt="2019-10-14T15:58:43.024" v="113" actId="20577"/>
          <ac:spMkLst>
            <pc:docMk/>
            <pc:sldMk cId="3783751856" sldId="766"/>
            <ac:spMk id="189" creationId="{00000000-0000-0000-0000-000000000000}"/>
          </ac:spMkLst>
        </pc:spChg>
        <pc:picChg chg="del mod">
          <ac:chgData name="Ig Ibert Bittencourt" userId="2435d0bca294c310" providerId="LiveId" clId="{D23D1AE9-2B9C-489A-8BFC-8751FFFAC0D2}" dt="2019-10-14T15:58:51.225" v="116" actId="478"/>
          <ac:picMkLst>
            <pc:docMk/>
            <pc:sldMk cId="3783751856" sldId="766"/>
            <ac:picMk id="24" creationId="{BA10FB09-FC25-46C9-B1E3-67AE897AF745}"/>
          </ac:picMkLst>
        </pc:picChg>
        <pc:picChg chg="del">
          <ac:chgData name="Ig Ibert Bittencourt" userId="2435d0bca294c310" providerId="LiveId" clId="{D23D1AE9-2B9C-489A-8BFC-8751FFFAC0D2}" dt="2019-10-14T15:58:20.031" v="45" actId="478"/>
          <ac:picMkLst>
            <pc:docMk/>
            <pc:sldMk cId="3783751856" sldId="766"/>
            <ac:picMk id="25" creationId="{2CB88920-23C7-45A3-935B-A8A0607BB38F}"/>
          </ac:picMkLst>
        </pc:picChg>
        <pc:picChg chg="add mod">
          <ac:chgData name="Ig Ibert Bittencourt" userId="2435d0bca294c310" providerId="LiveId" clId="{D23D1AE9-2B9C-489A-8BFC-8751FFFAC0D2}" dt="2019-10-14T16:00:17.131" v="119" actId="1076"/>
          <ac:picMkLst>
            <pc:docMk/>
            <pc:sldMk cId="3783751856" sldId="766"/>
            <ac:picMk id="26" creationId="{DD865530-5EC9-482C-AA39-2B31B3CF192E}"/>
          </ac:picMkLst>
        </pc:picChg>
      </pc:sldChg>
      <pc:sldChg chg="modSp add ord">
        <pc:chgData name="Ig Ibert Bittencourt" userId="2435d0bca294c310" providerId="LiveId" clId="{D23D1AE9-2B9C-489A-8BFC-8751FFFAC0D2}" dt="2019-10-14T16:04:25.071" v="142" actId="20577"/>
        <pc:sldMkLst>
          <pc:docMk/>
          <pc:sldMk cId="3003970607" sldId="767"/>
        </pc:sldMkLst>
        <pc:spChg chg="mod">
          <ac:chgData name="Ig Ibert Bittencourt" userId="2435d0bca294c310" providerId="LiveId" clId="{D23D1AE9-2B9C-489A-8BFC-8751FFFAC0D2}" dt="2019-10-14T16:04:25.071" v="142" actId="20577"/>
          <ac:spMkLst>
            <pc:docMk/>
            <pc:sldMk cId="3003970607" sldId="767"/>
            <ac:spMk id="189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/>
      <dgm:t>
        <a:bodyPr/>
        <a:lstStyle/>
        <a:p>
          <a:r>
            <a:rPr lang="pt-BR" dirty="0"/>
            <a:t>?</a:t>
          </a:r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/>
      <dgm:t>
        <a:bodyPr/>
        <a:lstStyle/>
        <a:p>
          <a:r>
            <a:rPr lang="pt-BR" dirty="0"/>
            <a:t>?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4EE77EA5-3685-4C04-AD82-9EEFD44444F6}">
      <dgm:prSet phldrT="[Texto]"/>
      <dgm:spPr/>
      <dgm:t>
        <a:bodyPr/>
        <a:lstStyle/>
        <a:p>
          <a:r>
            <a:rPr lang="pt-BR" dirty="0"/>
            <a:t>?</a:t>
          </a:r>
        </a:p>
      </dgm:t>
    </dgm:pt>
    <dgm:pt modelId="{C1E22FC4-C1FA-4948-9417-53AAA3661B56}" type="parTrans" cxnId="{0BA9F455-91E9-45C1-89EC-8C12240D8E49}">
      <dgm:prSet/>
      <dgm:spPr/>
      <dgm:t>
        <a:bodyPr/>
        <a:lstStyle/>
        <a:p>
          <a:endParaRPr lang="pt-BR"/>
        </a:p>
      </dgm:t>
    </dgm:pt>
    <dgm:pt modelId="{71012210-5963-4513-BA9C-0FD8BF8C7391}" type="sibTrans" cxnId="{0BA9F455-91E9-45C1-89EC-8C12240D8E49}">
      <dgm:prSet/>
      <dgm:spPr/>
      <dgm:t>
        <a:bodyPr/>
        <a:lstStyle/>
        <a:p>
          <a:endParaRPr lang="pt-BR"/>
        </a:p>
      </dgm:t>
    </dgm:pt>
    <dgm:pt modelId="{AD205E69-9E77-46C9-93AB-21673C342C71}">
      <dgm:prSet phldrT="[Texto]"/>
      <dgm:spPr/>
      <dgm:t>
        <a:bodyPr/>
        <a:lstStyle/>
        <a:p>
          <a:r>
            <a:rPr lang="pt-BR" dirty="0"/>
            <a:t>?</a:t>
          </a:r>
        </a:p>
      </dgm:t>
    </dgm:pt>
    <dgm:pt modelId="{2127F937-691E-4888-B27D-9276C827C605}" type="parTrans" cxnId="{C3F918F4-7F38-4449-9DFE-800F4D834151}">
      <dgm:prSet/>
      <dgm:spPr/>
      <dgm:t>
        <a:bodyPr/>
        <a:lstStyle/>
        <a:p>
          <a:endParaRPr lang="pt-BR"/>
        </a:p>
      </dgm:t>
    </dgm:pt>
    <dgm:pt modelId="{D01F7ED9-1EAF-4E9C-B512-26759662BB8C}" type="sibTrans" cxnId="{C3F918F4-7F38-4449-9DFE-800F4D83415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69DAB72A-4586-4947-9400-EC0CA28F8B29}" type="pres">
      <dgm:prSet presAssocID="{AD205E69-9E77-46C9-93AB-21673C342C71}" presName="node" presStyleLbl="node1" presStyleIdx="0" presStyleCnt="5">
        <dgm:presLayoutVars>
          <dgm:bulletEnabled val="1"/>
        </dgm:presLayoutVars>
      </dgm:prSet>
      <dgm:spPr/>
    </dgm:pt>
    <dgm:pt modelId="{347AAB76-5A86-4D8F-887F-902A378CC8C4}" type="pres">
      <dgm:prSet presAssocID="{D01F7ED9-1EAF-4E9C-B512-26759662BB8C}" presName="spacerT" presStyleCnt="0"/>
      <dgm:spPr/>
    </dgm:pt>
    <dgm:pt modelId="{5339EBDD-D425-49F5-B628-E2BC22B41EE0}" type="pres">
      <dgm:prSet presAssocID="{D01F7ED9-1EAF-4E9C-B512-26759662BB8C}" presName="sibTrans" presStyleLbl="sibTrans2D1" presStyleIdx="0" presStyleCnt="4"/>
      <dgm:spPr/>
    </dgm:pt>
    <dgm:pt modelId="{D6A30CAD-D27D-4257-B83E-C8A8CCE989CA}" type="pres">
      <dgm:prSet presAssocID="{D01F7ED9-1EAF-4E9C-B512-26759662BB8C}" presName="spacerB" presStyleCnt="0"/>
      <dgm:spPr/>
    </dgm:pt>
    <dgm:pt modelId="{F0567725-B658-44CF-8FB1-94FE5F5F374A}" type="pres">
      <dgm:prSet presAssocID="{F6E2A666-8C5C-4840-BD9F-2D1CE2799F66}" presName="node" presStyleLbl="node1" presStyleIdx="1" presStyleCnt="5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1" presStyleCnt="4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2" presStyleCnt="5" custLinFactNeighborX="-47026">
        <dgm:presLayoutVars>
          <dgm:bulletEnabled val="1"/>
        </dgm:presLayoutVars>
      </dgm:prSet>
      <dgm:spPr/>
    </dgm:pt>
    <dgm:pt modelId="{CEDB76A8-8AA9-45FF-89E4-6FFEA479E6D6}" type="pres">
      <dgm:prSet presAssocID="{DBDA4AB5-1AA2-498A-9F43-3A18919E9B67}" presName="spacerT" presStyleCnt="0"/>
      <dgm:spPr/>
    </dgm:pt>
    <dgm:pt modelId="{0B11506A-C4E1-4B35-BE2A-E42C707030CE}" type="pres">
      <dgm:prSet presAssocID="{DBDA4AB5-1AA2-498A-9F43-3A18919E9B67}" presName="sibTrans" presStyleLbl="sibTrans2D1" presStyleIdx="2" presStyleCnt="4"/>
      <dgm:spPr/>
    </dgm:pt>
    <dgm:pt modelId="{CE51933A-5DA4-4082-A4F4-7CAAF15D8ADF}" type="pres">
      <dgm:prSet presAssocID="{DBDA4AB5-1AA2-498A-9F43-3A18919E9B67}" presName="spacerB" presStyleCnt="0"/>
      <dgm:spPr/>
    </dgm:pt>
    <dgm:pt modelId="{954F56B1-ABFA-4D89-A5F7-814CDD46BA42}" type="pres">
      <dgm:prSet presAssocID="{4EE77EA5-3685-4C04-AD82-9EEFD44444F6}" presName="node" presStyleLbl="node1" presStyleIdx="3" presStyleCnt="5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3" presStyleCnt="4"/>
      <dgm:spPr/>
    </dgm:pt>
    <dgm:pt modelId="{E324DC5F-3685-489A-8C15-98E7158FF1A5}" type="pres">
      <dgm:prSet presAssocID="{AC89DC82-BDD0-4D22-A9D3-E224103D0D0C}" presName="connectorText" presStyleLbl="sibTrans2D1" presStyleIdx="3" presStyleCnt="4"/>
      <dgm:spPr/>
    </dgm:pt>
    <dgm:pt modelId="{BE49F837-6260-48C6-98AC-D3261D44D4F8}" type="pres">
      <dgm:prSet presAssocID="{AC89DC82-BDD0-4D22-A9D3-E224103D0D0C}" presName="lastNode" presStyleLbl="node1" presStyleIdx="4" presStyleCnt="5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4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1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D594B71A-6E1B-4424-ACC9-434C2E86293A}" type="presOf" srcId="{4EE77EA5-3685-4C04-AD82-9EEFD44444F6}" destId="{954F56B1-ABFA-4D89-A5F7-814CDD46BA42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2" destOrd="0" parTransId="{7FDD21F9-83E9-44EB-A548-94E09689A9B8}" sibTransId="{DBDA4AB5-1AA2-498A-9F43-3A18919E9B67}"/>
    <dgm:cxn modelId="{0BA9F455-91E9-45C1-89EC-8C12240D8E49}" srcId="{AC89DC82-BDD0-4D22-A9D3-E224103D0D0C}" destId="{4EE77EA5-3685-4C04-AD82-9EEFD44444F6}" srcOrd="3" destOrd="0" parTransId="{C1E22FC4-C1FA-4948-9417-53AAA3661B56}" sibTransId="{71012210-5963-4513-BA9C-0FD8BF8C7391}"/>
    <dgm:cxn modelId="{5BFA8E9E-6AF6-4245-AC8B-2D27576F2A7F}" type="presOf" srcId="{AD205E69-9E77-46C9-93AB-21673C342C71}" destId="{69DAB72A-4586-4947-9400-EC0CA28F8B29}" srcOrd="0" destOrd="0" presId="urn:microsoft.com/office/officeart/2005/8/layout/equation2"/>
    <dgm:cxn modelId="{1AC621A0-74CF-466E-8708-BE827257C23A}" type="presOf" srcId="{DBDA4AB5-1AA2-498A-9F43-3A18919E9B67}" destId="{0B11506A-C4E1-4B35-BE2A-E42C707030CE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553C8ADF-244E-4937-A47D-64BE2174F76B}" type="presOf" srcId="{71012210-5963-4513-BA9C-0FD8BF8C7391}" destId="{9259CF3D-9E9C-4A64-A96D-A5CF2248614F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C3F918F4-7F38-4449-9DFE-800F4D834151}" srcId="{AC89DC82-BDD0-4D22-A9D3-E224103D0D0C}" destId="{AD205E69-9E77-46C9-93AB-21673C342C71}" srcOrd="0" destOrd="0" parTransId="{2127F937-691E-4888-B27D-9276C827C605}" sibTransId="{D01F7ED9-1EAF-4E9C-B512-26759662BB8C}"/>
    <dgm:cxn modelId="{8F8BA2F7-028E-48D3-B8A4-FE8A9F0B0B77}" type="presOf" srcId="{71012210-5963-4513-BA9C-0FD8BF8C7391}" destId="{E324DC5F-3685-489A-8C15-98E7158FF1A5}" srcOrd="1" destOrd="0" presId="urn:microsoft.com/office/officeart/2005/8/layout/equation2"/>
    <dgm:cxn modelId="{1A037AFA-7790-44F2-A3EB-5B097ECF4099}" type="presOf" srcId="{D01F7ED9-1EAF-4E9C-B512-26759662BB8C}" destId="{5339EBDD-D425-49F5-B628-E2BC22B41EE0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2A991D13-7C6B-4CEE-8239-065F4FC7E7CD}" type="presParOf" srcId="{48DE9FEE-A120-4C17-BDB1-CAB59239B8BC}" destId="{69DAB72A-4586-4947-9400-EC0CA28F8B29}" srcOrd="0" destOrd="0" presId="urn:microsoft.com/office/officeart/2005/8/layout/equation2"/>
    <dgm:cxn modelId="{B4F6F4E9-B87D-4AE2-823D-11ED9E6D0692}" type="presParOf" srcId="{48DE9FEE-A120-4C17-BDB1-CAB59239B8BC}" destId="{347AAB76-5A86-4D8F-887F-902A378CC8C4}" srcOrd="1" destOrd="0" presId="urn:microsoft.com/office/officeart/2005/8/layout/equation2"/>
    <dgm:cxn modelId="{BB25443F-96AD-4F99-B8B0-46DF4583635C}" type="presParOf" srcId="{48DE9FEE-A120-4C17-BDB1-CAB59239B8BC}" destId="{5339EBDD-D425-49F5-B628-E2BC22B41EE0}" srcOrd="2" destOrd="0" presId="urn:microsoft.com/office/officeart/2005/8/layout/equation2"/>
    <dgm:cxn modelId="{CBADD24B-392D-485A-9B67-E8D6B5CB3462}" type="presParOf" srcId="{48DE9FEE-A120-4C17-BDB1-CAB59239B8BC}" destId="{D6A30CAD-D27D-4257-B83E-C8A8CCE989CA}" srcOrd="3" destOrd="0" presId="urn:microsoft.com/office/officeart/2005/8/layout/equation2"/>
    <dgm:cxn modelId="{E35CEADB-8E73-4674-8F53-A6EF48AF53E6}" type="presParOf" srcId="{48DE9FEE-A120-4C17-BDB1-CAB59239B8BC}" destId="{F0567725-B658-44CF-8FB1-94FE5F5F374A}" srcOrd="4" destOrd="0" presId="urn:microsoft.com/office/officeart/2005/8/layout/equation2"/>
    <dgm:cxn modelId="{9A1E6914-E720-4B74-8FBC-650B7F005F3A}" type="presParOf" srcId="{48DE9FEE-A120-4C17-BDB1-CAB59239B8BC}" destId="{78616D97-19DD-4061-B44A-630AB0DDE7D3}" srcOrd="5" destOrd="0" presId="urn:microsoft.com/office/officeart/2005/8/layout/equation2"/>
    <dgm:cxn modelId="{E014CCC6-5895-4117-9A63-8B48DAD1CC9A}" type="presParOf" srcId="{48DE9FEE-A120-4C17-BDB1-CAB59239B8BC}" destId="{428D2F87-B7FE-4E80-8F1B-D37B05BCF5C9}" srcOrd="6" destOrd="0" presId="urn:microsoft.com/office/officeart/2005/8/layout/equation2"/>
    <dgm:cxn modelId="{19EAED41-8925-4F26-A78D-E66461B433E3}" type="presParOf" srcId="{48DE9FEE-A120-4C17-BDB1-CAB59239B8BC}" destId="{887DCB4A-A72D-41B3-84D9-FC95CBB5624D}" srcOrd="7" destOrd="0" presId="urn:microsoft.com/office/officeart/2005/8/layout/equation2"/>
    <dgm:cxn modelId="{BEEAFBDF-AD7C-44E7-B60A-02B59072B0B2}" type="presParOf" srcId="{48DE9FEE-A120-4C17-BDB1-CAB59239B8BC}" destId="{380270E5-73FE-40E0-BBC7-A85712AB5EC9}" srcOrd="8" destOrd="0" presId="urn:microsoft.com/office/officeart/2005/8/layout/equation2"/>
    <dgm:cxn modelId="{35E1C0C0-B5B4-4407-AD6A-1305D730F1D7}" type="presParOf" srcId="{48DE9FEE-A120-4C17-BDB1-CAB59239B8BC}" destId="{CEDB76A8-8AA9-45FF-89E4-6FFEA479E6D6}" srcOrd="9" destOrd="0" presId="urn:microsoft.com/office/officeart/2005/8/layout/equation2"/>
    <dgm:cxn modelId="{2C759C7A-0775-4327-BF27-66496F290984}" type="presParOf" srcId="{48DE9FEE-A120-4C17-BDB1-CAB59239B8BC}" destId="{0B11506A-C4E1-4B35-BE2A-E42C707030CE}" srcOrd="10" destOrd="0" presId="urn:microsoft.com/office/officeart/2005/8/layout/equation2"/>
    <dgm:cxn modelId="{321B654F-3BB2-4D28-A983-FA65411466C1}" type="presParOf" srcId="{48DE9FEE-A120-4C17-BDB1-CAB59239B8BC}" destId="{CE51933A-5DA4-4082-A4F4-7CAAF15D8ADF}" srcOrd="11" destOrd="0" presId="urn:microsoft.com/office/officeart/2005/8/layout/equation2"/>
    <dgm:cxn modelId="{DC4712E8-852B-4838-A848-3994188AE5B2}" type="presParOf" srcId="{48DE9FEE-A120-4C17-BDB1-CAB59239B8BC}" destId="{954F56B1-ABFA-4D89-A5F7-814CDD46BA42}" srcOrd="12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/>
      <dgm:t>
        <a:bodyPr/>
        <a:lstStyle/>
        <a:p>
          <a:r>
            <a:rPr lang="pt-BR" dirty="0" err="1"/>
            <a:t>Gamification</a:t>
          </a:r>
          <a:endParaRPr lang="pt-BR" dirty="0"/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/>
      <dgm:t>
        <a:bodyPr/>
        <a:lstStyle/>
        <a:p>
          <a:r>
            <a:rPr lang="pt-BR" dirty="0" err="1"/>
            <a:t>Intelligent</a:t>
          </a:r>
          <a:r>
            <a:rPr lang="pt-BR" dirty="0"/>
            <a:t> </a:t>
          </a:r>
          <a:r>
            <a:rPr lang="pt-BR" dirty="0" err="1"/>
            <a:t>Tutoring</a:t>
          </a:r>
          <a:r>
            <a:rPr lang="pt-BR" dirty="0"/>
            <a:t> Systems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F0567725-B658-44CF-8FB1-94FE5F5F374A}" type="pres">
      <dgm:prSet presAssocID="{F6E2A666-8C5C-4840-BD9F-2D1CE2799F66}" presName="node" presStyleLbl="node1" presStyleIdx="0" presStyleCnt="3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0" presStyleCnt="2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1" presStyleCnt="3" custLinFactNeighborX="-47026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1" presStyleCnt="2"/>
      <dgm:spPr/>
    </dgm:pt>
    <dgm:pt modelId="{E324DC5F-3685-489A-8C15-98E7158FF1A5}" type="pres">
      <dgm:prSet presAssocID="{AC89DC82-BDD0-4D22-A9D3-E224103D0D0C}" presName="connectorText" presStyleLbl="sibTrans2D1" presStyleIdx="1" presStyleCnt="2"/>
      <dgm:spPr/>
    </dgm:pt>
    <dgm:pt modelId="{BE49F837-6260-48C6-98AC-D3261D44D4F8}" type="pres">
      <dgm:prSet presAssocID="{AC89DC82-BDD0-4D22-A9D3-E224103D0D0C}" presName="lastNode" presStyleLbl="node1" presStyleIdx="2" presStyleCnt="3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2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0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1" destOrd="0" parTransId="{7FDD21F9-83E9-44EB-A548-94E09689A9B8}" sibTransId="{DBDA4AB5-1AA2-498A-9F43-3A18919E9B67}"/>
    <dgm:cxn modelId="{6369D473-1D54-497A-A95E-617264336DAC}" type="presOf" srcId="{DBDA4AB5-1AA2-498A-9F43-3A18919E9B67}" destId="{E324DC5F-3685-489A-8C15-98E7158FF1A5}" srcOrd="1" destOrd="0" presId="urn:microsoft.com/office/officeart/2005/8/layout/equation2"/>
    <dgm:cxn modelId="{3F234259-0FD3-40A4-A443-18FD9D91040D}" type="presOf" srcId="{DBDA4AB5-1AA2-498A-9F43-3A18919E9B67}" destId="{9259CF3D-9E9C-4A64-A96D-A5CF2248614F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E35CEADB-8E73-4674-8F53-A6EF48AF53E6}" type="presParOf" srcId="{48DE9FEE-A120-4C17-BDB1-CAB59239B8BC}" destId="{F0567725-B658-44CF-8FB1-94FE5F5F374A}" srcOrd="0" destOrd="0" presId="urn:microsoft.com/office/officeart/2005/8/layout/equation2"/>
    <dgm:cxn modelId="{9A1E6914-E720-4B74-8FBC-650B7F005F3A}" type="presParOf" srcId="{48DE9FEE-A120-4C17-BDB1-CAB59239B8BC}" destId="{78616D97-19DD-4061-B44A-630AB0DDE7D3}" srcOrd="1" destOrd="0" presId="urn:microsoft.com/office/officeart/2005/8/layout/equation2"/>
    <dgm:cxn modelId="{E014CCC6-5895-4117-9A63-8B48DAD1CC9A}" type="presParOf" srcId="{48DE9FEE-A120-4C17-BDB1-CAB59239B8BC}" destId="{428D2F87-B7FE-4E80-8F1B-D37B05BCF5C9}" srcOrd="2" destOrd="0" presId="urn:microsoft.com/office/officeart/2005/8/layout/equation2"/>
    <dgm:cxn modelId="{19EAED41-8925-4F26-A78D-E66461B433E3}" type="presParOf" srcId="{48DE9FEE-A120-4C17-BDB1-CAB59239B8BC}" destId="{887DCB4A-A72D-41B3-84D9-FC95CBB5624D}" srcOrd="3" destOrd="0" presId="urn:microsoft.com/office/officeart/2005/8/layout/equation2"/>
    <dgm:cxn modelId="{BEEAFBDF-AD7C-44E7-B60A-02B59072B0B2}" type="presParOf" srcId="{48DE9FEE-A120-4C17-BDB1-CAB59239B8BC}" destId="{380270E5-73FE-40E0-BBC7-A85712AB5EC9}" srcOrd="4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/>
      <dgm:t>
        <a:bodyPr/>
        <a:lstStyle/>
        <a:p>
          <a:r>
            <a:rPr lang="pt-BR" dirty="0" err="1"/>
            <a:t>Gamification</a:t>
          </a:r>
          <a:endParaRPr lang="pt-BR" dirty="0"/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>
        <a:solidFill>
          <a:schemeClr val="accent1">
            <a:alpha val="67000"/>
          </a:schemeClr>
        </a:solidFill>
      </dgm:spPr>
      <dgm:t>
        <a:bodyPr/>
        <a:lstStyle/>
        <a:p>
          <a:r>
            <a:rPr lang="pt-BR" dirty="0" err="1"/>
            <a:t>Intelligent</a:t>
          </a:r>
          <a:r>
            <a:rPr lang="pt-BR" dirty="0"/>
            <a:t> </a:t>
          </a:r>
          <a:r>
            <a:rPr lang="pt-BR" dirty="0" err="1"/>
            <a:t>Tutoring</a:t>
          </a:r>
          <a:r>
            <a:rPr lang="pt-BR" dirty="0"/>
            <a:t> Systems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F0567725-B658-44CF-8FB1-94FE5F5F374A}" type="pres">
      <dgm:prSet presAssocID="{F6E2A666-8C5C-4840-BD9F-2D1CE2799F66}" presName="node" presStyleLbl="node1" presStyleIdx="0" presStyleCnt="3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0" presStyleCnt="2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1" presStyleCnt="3" custLinFactNeighborX="-47026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1" presStyleCnt="2"/>
      <dgm:spPr/>
    </dgm:pt>
    <dgm:pt modelId="{E324DC5F-3685-489A-8C15-98E7158FF1A5}" type="pres">
      <dgm:prSet presAssocID="{AC89DC82-BDD0-4D22-A9D3-E224103D0D0C}" presName="connectorText" presStyleLbl="sibTrans2D1" presStyleIdx="1" presStyleCnt="2"/>
      <dgm:spPr/>
    </dgm:pt>
    <dgm:pt modelId="{BE49F837-6260-48C6-98AC-D3261D44D4F8}" type="pres">
      <dgm:prSet presAssocID="{AC89DC82-BDD0-4D22-A9D3-E224103D0D0C}" presName="lastNode" presStyleLbl="node1" presStyleIdx="2" presStyleCnt="3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2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0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1" destOrd="0" parTransId="{7FDD21F9-83E9-44EB-A548-94E09689A9B8}" sibTransId="{DBDA4AB5-1AA2-498A-9F43-3A18919E9B67}"/>
    <dgm:cxn modelId="{6369D473-1D54-497A-A95E-617264336DAC}" type="presOf" srcId="{DBDA4AB5-1AA2-498A-9F43-3A18919E9B67}" destId="{E324DC5F-3685-489A-8C15-98E7158FF1A5}" srcOrd="1" destOrd="0" presId="urn:microsoft.com/office/officeart/2005/8/layout/equation2"/>
    <dgm:cxn modelId="{3F234259-0FD3-40A4-A443-18FD9D91040D}" type="presOf" srcId="{DBDA4AB5-1AA2-498A-9F43-3A18919E9B67}" destId="{9259CF3D-9E9C-4A64-A96D-A5CF2248614F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E35CEADB-8E73-4674-8F53-A6EF48AF53E6}" type="presParOf" srcId="{48DE9FEE-A120-4C17-BDB1-CAB59239B8BC}" destId="{F0567725-B658-44CF-8FB1-94FE5F5F374A}" srcOrd="0" destOrd="0" presId="urn:microsoft.com/office/officeart/2005/8/layout/equation2"/>
    <dgm:cxn modelId="{9A1E6914-E720-4B74-8FBC-650B7F005F3A}" type="presParOf" srcId="{48DE9FEE-A120-4C17-BDB1-CAB59239B8BC}" destId="{78616D97-19DD-4061-B44A-630AB0DDE7D3}" srcOrd="1" destOrd="0" presId="urn:microsoft.com/office/officeart/2005/8/layout/equation2"/>
    <dgm:cxn modelId="{E014CCC6-5895-4117-9A63-8B48DAD1CC9A}" type="presParOf" srcId="{48DE9FEE-A120-4C17-BDB1-CAB59239B8BC}" destId="{428D2F87-B7FE-4E80-8F1B-D37B05BCF5C9}" srcOrd="2" destOrd="0" presId="urn:microsoft.com/office/officeart/2005/8/layout/equation2"/>
    <dgm:cxn modelId="{19EAED41-8925-4F26-A78D-E66461B433E3}" type="presParOf" srcId="{48DE9FEE-A120-4C17-BDB1-CAB59239B8BC}" destId="{887DCB4A-A72D-41B3-84D9-FC95CBB5624D}" srcOrd="3" destOrd="0" presId="urn:microsoft.com/office/officeart/2005/8/layout/equation2"/>
    <dgm:cxn modelId="{BEEAFBDF-AD7C-44E7-B60A-02B59072B0B2}" type="presParOf" srcId="{48DE9FEE-A120-4C17-BDB1-CAB59239B8BC}" destId="{380270E5-73FE-40E0-BBC7-A85712AB5EC9}" srcOrd="4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/>
      <dgm:t>
        <a:bodyPr/>
        <a:lstStyle/>
        <a:p>
          <a:r>
            <a:rPr lang="pt-BR" dirty="0" err="1"/>
            <a:t>Gamification</a:t>
          </a:r>
          <a:endParaRPr lang="pt-BR" dirty="0"/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>
        <a:solidFill>
          <a:schemeClr val="accent1">
            <a:alpha val="67000"/>
          </a:schemeClr>
        </a:solidFill>
      </dgm:spPr>
      <dgm:t>
        <a:bodyPr/>
        <a:lstStyle/>
        <a:p>
          <a:r>
            <a:rPr lang="pt-BR" dirty="0" err="1"/>
            <a:t>Intelligent</a:t>
          </a:r>
          <a:r>
            <a:rPr lang="pt-BR" dirty="0"/>
            <a:t> </a:t>
          </a:r>
          <a:r>
            <a:rPr lang="pt-BR" dirty="0" err="1"/>
            <a:t>Tutoring</a:t>
          </a:r>
          <a:r>
            <a:rPr lang="pt-BR" dirty="0"/>
            <a:t> Systems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F0567725-B658-44CF-8FB1-94FE5F5F374A}" type="pres">
      <dgm:prSet presAssocID="{F6E2A666-8C5C-4840-BD9F-2D1CE2799F66}" presName="node" presStyleLbl="node1" presStyleIdx="0" presStyleCnt="3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0" presStyleCnt="2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1" presStyleCnt="3" custLinFactNeighborX="-47026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1" presStyleCnt="2"/>
      <dgm:spPr/>
    </dgm:pt>
    <dgm:pt modelId="{E324DC5F-3685-489A-8C15-98E7158FF1A5}" type="pres">
      <dgm:prSet presAssocID="{AC89DC82-BDD0-4D22-A9D3-E224103D0D0C}" presName="connectorText" presStyleLbl="sibTrans2D1" presStyleIdx="1" presStyleCnt="2"/>
      <dgm:spPr/>
    </dgm:pt>
    <dgm:pt modelId="{BE49F837-6260-48C6-98AC-D3261D44D4F8}" type="pres">
      <dgm:prSet presAssocID="{AC89DC82-BDD0-4D22-A9D3-E224103D0D0C}" presName="lastNode" presStyleLbl="node1" presStyleIdx="2" presStyleCnt="3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2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0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1" destOrd="0" parTransId="{7FDD21F9-83E9-44EB-A548-94E09689A9B8}" sibTransId="{DBDA4AB5-1AA2-498A-9F43-3A18919E9B67}"/>
    <dgm:cxn modelId="{6369D473-1D54-497A-A95E-617264336DAC}" type="presOf" srcId="{DBDA4AB5-1AA2-498A-9F43-3A18919E9B67}" destId="{E324DC5F-3685-489A-8C15-98E7158FF1A5}" srcOrd="1" destOrd="0" presId="urn:microsoft.com/office/officeart/2005/8/layout/equation2"/>
    <dgm:cxn modelId="{3F234259-0FD3-40A4-A443-18FD9D91040D}" type="presOf" srcId="{DBDA4AB5-1AA2-498A-9F43-3A18919E9B67}" destId="{9259CF3D-9E9C-4A64-A96D-A5CF2248614F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E35CEADB-8E73-4674-8F53-A6EF48AF53E6}" type="presParOf" srcId="{48DE9FEE-A120-4C17-BDB1-CAB59239B8BC}" destId="{F0567725-B658-44CF-8FB1-94FE5F5F374A}" srcOrd="0" destOrd="0" presId="urn:microsoft.com/office/officeart/2005/8/layout/equation2"/>
    <dgm:cxn modelId="{9A1E6914-E720-4B74-8FBC-650B7F005F3A}" type="presParOf" srcId="{48DE9FEE-A120-4C17-BDB1-CAB59239B8BC}" destId="{78616D97-19DD-4061-B44A-630AB0DDE7D3}" srcOrd="1" destOrd="0" presId="urn:microsoft.com/office/officeart/2005/8/layout/equation2"/>
    <dgm:cxn modelId="{E014CCC6-5895-4117-9A63-8B48DAD1CC9A}" type="presParOf" srcId="{48DE9FEE-A120-4C17-BDB1-CAB59239B8BC}" destId="{428D2F87-B7FE-4E80-8F1B-D37B05BCF5C9}" srcOrd="2" destOrd="0" presId="urn:microsoft.com/office/officeart/2005/8/layout/equation2"/>
    <dgm:cxn modelId="{19EAED41-8925-4F26-A78D-E66461B433E3}" type="presParOf" srcId="{48DE9FEE-A120-4C17-BDB1-CAB59239B8BC}" destId="{887DCB4A-A72D-41B3-84D9-FC95CBB5624D}" srcOrd="3" destOrd="0" presId="urn:microsoft.com/office/officeart/2005/8/layout/equation2"/>
    <dgm:cxn modelId="{BEEAFBDF-AD7C-44E7-B60A-02B59072B0B2}" type="presParOf" srcId="{48DE9FEE-A120-4C17-BDB1-CAB59239B8BC}" destId="{380270E5-73FE-40E0-BBC7-A85712AB5EC9}" srcOrd="4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>
        <a:solidFill>
          <a:schemeClr val="accent1">
            <a:alpha val="67000"/>
          </a:schemeClr>
        </a:solidFill>
      </dgm:spPr>
      <dgm:t>
        <a:bodyPr/>
        <a:lstStyle/>
        <a:p>
          <a:r>
            <a:rPr lang="pt-BR" dirty="0" err="1"/>
            <a:t>Gamification</a:t>
          </a:r>
          <a:endParaRPr lang="pt-BR" dirty="0"/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/>
      <dgm:t>
        <a:bodyPr/>
        <a:lstStyle/>
        <a:p>
          <a:r>
            <a:rPr lang="pt-BR" dirty="0" err="1"/>
            <a:t>Intelligent</a:t>
          </a:r>
          <a:r>
            <a:rPr lang="pt-BR" dirty="0"/>
            <a:t> </a:t>
          </a:r>
          <a:r>
            <a:rPr lang="pt-BR" dirty="0" err="1"/>
            <a:t>Tutoring</a:t>
          </a:r>
          <a:r>
            <a:rPr lang="pt-BR" dirty="0"/>
            <a:t> Systems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F0567725-B658-44CF-8FB1-94FE5F5F374A}" type="pres">
      <dgm:prSet presAssocID="{F6E2A666-8C5C-4840-BD9F-2D1CE2799F66}" presName="node" presStyleLbl="node1" presStyleIdx="0" presStyleCnt="3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0" presStyleCnt="2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1" presStyleCnt="3" custLinFactNeighborX="-47026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1" presStyleCnt="2"/>
      <dgm:spPr/>
    </dgm:pt>
    <dgm:pt modelId="{E324DC5F-3685-489A-8C15-98E7158FF1A5}" type="pres">
      <dgm:prSet presAssocID="{AC89DC82-BDD0-4D22-A9D3-E224103D0D0C}" presName="connectorText" presStyleLbl="sibTrans2D1" presStyleIdx="1" presStyleCnt="2"/>
      <dgm:spPr/>
    </dgm:pt>
    <dgm:pt modelId="{BE49F837-6260-48C6-98AC-D3261D44D4F8}" type="pres">
      <dgm:prSet presAssocID="{AC89DC82-BDD0-4D22-A9D3-E224103D0D0C}" presName="lastNode" presStyleLbl="node1" presStyleIdx="2" presStyleCnt="3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2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0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1" destOrd="0" parTransId="{7FDD21F9-83E9-44EB-A548-94E09689A9B8}" sibTransId="{DBDA4AB5-1AA2-498A-9F43-3A18919E9B67}"/>
    <dgm:cxn modelId="{6369D473-1D54-497A-A95E-617264336DAC}" type="presOf" srcId="{DBDA4AB5-1AA2-498A-9F43-3A18919E9B67}" destId="{E324DC5F-3685-489A-8C15-98E7158FF1A5}" srcOrd="1" destOrd="0" presId="urn:microsoft.com/office/officeart/2005/8/layout/equation2"/>
    <dgm:cxn modelId="{3F234259-0FD3-40A4-A443-18FD9D91040D}" type="presOf" srcId="{DBDA4AB5-1AA2-498A-9F43-3A18919E9B67}" destId="{9259CF3D-9E9C-4A64-A96D-A5CF2248614F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E35CEADB-8E73-4674-8F53-A6EF48AF53E6}" type="presParOf" srcId="{48DE9FEE-A120-4C17-BDB1-CAB59239B8BC}" destId="{F0567725-B658-44CF-8FB1-94FE5F5F374A}" srcOrd="0" destOrd="0" presId="urn:microsoft.com/office/officeart/2005/8/layout/equation2"/>
    <dgm:cxn modelId="{9A1E6914-E720-4B74-8FBC-650B7F005F3A}" type="presParOf" srcId="{48DE9FEE-A120-4C17-BDB1-CAB59239B8BC}" destId="{78616D97-19DD-4061-B44A-630AB0DDE7D3}" srcOrd="1" destOrd="0" presId="urn:microsoft.com/office/officeart/2005/8/layout/equation2"/>
    <dgm:cxn modelId="{E014CCC6-5895-4117-9A63-8B48DAD1CC9A}" type="presParOf" srcId="{48DE9FEE-A120-4C17-BDB1-CAB59239B8BC}" destId="{428D2F87-B7FE-4E80-8F1B-D37B05BCF5C9}" srcOrd="2" destOrd="0" presId="urn:microsoft.com/office/officeart/2005/8/layout/equation2"/>
    <dgm:cxn modelId="{19EAED41-8925-4F26-A78D-E66461B433E3}" type="presParOf" srcId="{48DE9FEE-A120-4C17-BDB1-CAB59239B8BC}" destId="{887DCB4A-A72D-41B3-84D9-FC95CBB5624D}" srcOrd="3" destOrd="0" presId="urn:microsoft.com/office/officeart/2005/8/layout/equation2"/>
    <dgm:cxn modelId="{BEEAFBDF-AD7C-44E7-B60A-02B59072B0B2}" type="presParOf" srcId="{48DE9FEE-A120-4C17-BDB1-CAB59239B8BC}" destId="{380270E5-73FE-40E0-BBC7-A85712AB5EC9}" srcOrd="4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89DC82-BDD0-4D22-A9D3-E224103D0D0C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F6E2A666-8C5C-4840-BD9F-2D1CE2799F66}">
      <dgm:prSet phldrT="[Texto]"/>
      <dgm:spPr/>
      <dgm:t>
        <a:bodyPr/>
        <a:lstStyle/>
        <a:p>
          <a:r>
            <a:rPr lang="pt-BR" dirty="0" err="1"/>
            <a:t>Gamification</a:t>
          </a:r>
          <a:endParaRPr lang="pt-BR" dirty="0"/>
        </a:p>
      </dgm:t>
    </dgm:pt>
    <dgm:pt modelId="{02EED054-75E5-4E0B-B044-C19EB5C807FF}" type="parTrans" cxnId="{8FE70E0C-16F8-4730-B6F1-49D30648077A}">
      <dgm:prSet/>
      <dgm:spPr/>
      <dgm:t>
        <a:bodyPr/>
        <a:lstStyle/>
        <a:p>
          <a:endParaRPr lang="pt-BR"/>
        </a:p>
      </dgm:t>
    </dgm:pt>
    <dgm:pt modelId="{4F232DFA-80D5-425C-907B-186F7AB8CEB9}" type="sibTrans" cxnId="{8FE70E0C-16F8-4730-B6F1-49D30648077A}">
      <dgm:prSet/>
      <dgm:spPr/>
      <dgm:t>
        <a:bodyPr/>
        <a:lstStyle/>
        <a:p>
          <a:endParaRPr lang="pt-BR"/>
        </a:p>
      </dgm:t>
    </dgm:pt>
    <dgm:pt modelId="{8C738294-2B15-476E-A295-EB03335E81E4}">
      <dgm:prSet phldrT="[Texto]"/>
      <dgm:spPr/>
      <dgm:t>
        <a:bodyPr/>
        <a:lstStyle/>
        <a:p>
          <a:r>
            <a:rPr lang="pt-BR" dirty="0" err="1"/>
            <a:t>Intelligent</a:t>
          </a:r>
          <a:r>
            <a:rPr lang="pt-BR" dirty="0"/>
            <a:t> </a:t>
          </a:r>
          <a:r>
            <a:rPr lang="pt-BR" dirty="0" err="1"/>
            <a:t>Tutoring</a:t>
          </a:r>
          <a:r>
            <a:rPr lang="pt-BR" dirty="0"/>
            <a:t> Systems</a:t>
          </a:r>
        </a:p>
      </dgm:t>
    </dgm:pt>
    <dgm:pt modelId="{7FDD21F9-83E9-44EB-A548-94E09689A9B8}" type="parTrans" cxnId="{57DF7273-7527-4341-A0C8-D28AE7A9DED1}">
      <dgm:prSet/>
      <dgm:spPr/>
      <dgm:t>
        <a:bodyPr/>
        <a:lstStyle/>
        <a:p>
          <a:endParaRPr lang="pt-BR"/>
        </a:p>
      </dgm:t>
    </dgm:pt>
    <dgm:pt modelId="{DBDA4AB5-1AA2-498A-9F43-3A18919E9B67}" type="sibTrans" cxnId="{57DF7273-7527-4341-A0C8-D28AE7A9DED1}">
      <dgm:prSet/>
      <dgm:spPr/>
      <dgm:t>
        <a:bodyPr/>
        <a:lstStyle/>
        <a:p>
          <a:endParaRPr lang="pt-BR"/>
        </a:p>
      </dgm:t>
    </dgm:pt>
    <dgm:pt modelId="{A2ED5830-456A-4F7A-9B32-0966DF45A1D6}">
      <dgm:prSet phldrT="[Texto]"/>
      <dgm:spPr/>
      <dgm:t>
        <a:bodyPr/>
        <a:lstStyle/>
        <a:p>
          <a:r>
            <a:rPr lang="pt-BR" dirty="0" err="1"/>
            <a:t>Optimal</a:t>
          </a:r>
          <a:r>
            <a:rPr lang="pt-BR" dirty="0"/>
            <a:t> Learning Experience</a:t>
          </a:r>
        </a:p>
      </dgm:t>
    </dgm:pt>
    <dgm:pt modelId="{D1EDBE30-224C-4445-9CD8-177C02492E1F}" type="parTrans" cxnId="{09C0A800-9DA4-4E4A-BDDA-0DC0E6B618E1}">
      <dgm:prSet/>
      <dgm:spPr/>
      <dgm:t>
        <a:bodyPr/>
        <a:lstStyle/>
        <a:p>
          <a:endParaRPr lang="pt-BR"/>
        </a:p>
      </dgm:t>
    </dgm:pt>
    <dgm:pt modelId="{5A2BA002-EF79-479C-86D1-FE76055F4361}" type="sibTrans" cxnId="{09C0A800-9DA4-4E4A-BDDA-0DC0E6B618E1}">
      <dgm:prSet/>
      <dgm:spPr/>
      <dgm:t>
        <a:bodyPr/>
        <a:lstStyle/>
        <a:p>
          <a:endParaRPr lang="pt-BR"/>
        </a:p>
      </dgm:t>
    </dgm:pt>
    <dgm:pt modelId="{035EB5CA-0AFD-48F7-8CF7-833D41F5BCAB}" type="pres">
      <dgm:prSet presAssocID="{AC89DC82-BDD0-4D22-A9D3-E224103D0D0C}" presName="Name0" presStyleCnt="0">
        <dgm:presLayoutVars>
          <dgm:dir/>
          <dgm:resizeHandles val="exact"/>
        </dgm:presLayoutVars>
      </dgm:prSet>
      <dgm:spPr/>
    </dgm:pt>
    <dgm:pt modelId="{48DE9FEE-A120-4C17-BDB1-CAB59239B8BC}" type="pres">
      <dgm:prSet presAssocID="{AC89DC82-BDD0-4D22-A9D3-E224103D0D0C}" presName="vNodes" presStyleCnt="0"/>
      <dgm:spPr/>
    </dgm:pt>
    <dgm:pt modelId="{F0567725-B658-44CF-8FB1-94FE5F5F374A}" type="pres">
      <dgm:prSet presAssocID="{F6E2A666-8C5C-4840-BD9F-2D1CE2799F66}" presName="node" presStyleLbl="node1" presStyleIdx="0" presStyleCnt="3" custLinFactNeighborX="-47026">
        <dgm:presLayoutVars>
          <dgm:bulletEnabled val="1"/>
        </dgm:presLayoutVars>
      </dgm:prSet>
      <dgm:spPr/>
    </dgm:pt>
    <dgm:pt modelId="{78616D97-19DD-4061-B44A-630AB0DDE7D3}" type="pres">
      <dgm:prSet presAssocID="{4F232DFA-80D5-425C-907B-186F7AB8CEB9}" presName="spacerT" presStyleCnt="0"/>
      <dgm:spPr/>
    </dgm:pt>
    <dgm:pt modelId="{428D2F87-B7FE-4E80-8F1B-D37B05BCF5C9}" type="pres">
      <dgm:prSet presAssocID="{4F232DFA-80D5-425C-907B-186F7AB8CEB9}" presName="sibTrans" presStyleLbl="sibTrans2D1" presStyleIdx="0" presStyleCnt="2" custLinFactNeighborX="-81079"/>
      <dgm:spPr/>
    </dgm:pt>
    <dgm:pt modelId="{887DCB4A-A72D-41B3-84D9-FC95CBB5624D}" type="pres">
      <dgm:prSet presAssocID="{4F232DFA-80D5-425C-907B-186F7AB8CEB9}" presName="spacerB" presStyleCnt="0"/>
      <dgm:spPr/>
    </dgm:pt>
    <dgm:pt modelId="{380270E5-73FE-40E0-BBC7-A85712AB5EC9}" type="pres">
      <dgm:prSet presAssocID="{8C738294-2B15-476E-A295-EB03335E81E4}" presName="node" presStyleLbl="node1" presStyleIdx="1" presStyleCnt="3" custLinFactNeighborX="-47026">
        <dgm:presLayoutVars>
          <dgm:bulletEnabled val="1"/>
        </dgm:presLayoutVars>
      </dgm:prSet>
      <dgm:spPr/>
    </dgm:pt>
    <dgm:pt modelId="{9259CF3D-9E9C-4A64-A96D-A5CF2248614F}" type="pres">
      <dgm:prSet presAssocID="{AC89DC82-BDD0-4D22-A9D3-E224103D0D0C}" presName="sibTransLast" presStyleLbl="sibTrans2D1" presStyleIdx="1" presStyleCnt="2"/>
      <dgm:spPr/>
    </dgm:pt>
    <dgm:pt modelId="{E324DC5F-3685-489A-8C15-98E7158FF1A5}" type="pres">
      <dgm:prSet presAssocID="{AC89DC82-BDD0-4D22-A9D3-E224103D0D0C}" presName="connectorText" presStyleLbl="sibTrans2D1" presStyleIdx="1" presStyleCnt="2"/>
      <dgm:spPr/>
    </dgm:pt>
    <dgm:pt modelId="{BE49F837-6260-48C6-98AC-D3261D44D4F8}" type="pres">
      <dgm:prSet presAssocID="{AC89DC82-BDD0-4D22-A9D3-E224103D0D0C}" presName="lastNode" presStyleLbl="node1" presStyleIdx="2" presStyleCnt="3" custLinFactX="7958" custLinFactNeighborX="100000">
        <dgm:presLayoutVars>
          <dgm:bulletEnabled val="1"/>
        </dgm:presLayoutVars>
      </dgm:prSet>
      <dgm:spPr/>
    </dgm:pt>
  </dgm:ptLst>
  <dgm:cxnLst>
    <dgm:cxn modelId="{09C0A800-9DA4-4E4A-BDDA-0DC0E6B618E1}" srcId="{AC89DC82-BDD0-4D22-A9D3-E224103D0D0C}" destId="{A2ED5830-456A-4F7A-9B32-0966DF45A1D6}" srcOrd="2" destOrd="0" parTransId="{D1EDBE30-224C-4445-9CD8-177C02492E1F}" sibTransId="{5A2BA002-EF79-479C-86D1-FE76055F4361}"/>
    <dgm:cxn modelId="{8FE70E0C-16F8-4730-B6F1-49D30648077A}" srcId="{AC89DC82-BDD0-4D22-A9D3-E224103D0D0C}" destId="{F6E2A666-8C5C-4840-BD9F-2D1CE2799F66}" srcOrd="0" destOrd="0" parTransId="{02EED054-75E5-4E0B-B044-C19EB5C807FF}" sibTransId="{4F232DFA-80D5-425C-907B-186F7AB8CEB9}"/>
    <dgm:cxn modelId="{5E493A10-D9EF-454D-B951-5FBD120D8C6D}" type="presOf" srcId="{8C738294-2B15-476E-A295-EB03335E81E4}" destId="{380270E5-73FE-40E0-BBC7-A85712AB5EC9}" srcOrd="0" destOrd="0" presId="urn:microsoft.com/office/officeart/2005/8/layout/equation2"/>
    <dgm:cxn modelId="{EE4E7950-641B-48AF-945C-F0C6D8864080}" type="presOf" srcId="{F6E2A666-8C5C-4840-BD9F-2D1CE2799F66}" destId="{F0567725-B658-44CF-8FB1-94FE5F5F374A}" srcOrd="0" destOrd="0" presId="urn:microsoft.com/office/officeart/2005/8/layout/equation2"/>
    <dgm:cxn modelId="{57DF7273-7527-4341-A0C8-D28AE7A9DED1}" srcId="{AC89DC82-BDD0-4D22-A9D3-E224103D0D0C}" destId="{8C738294-2B15-476E-A295-EB03335E81E4}" srcOrd="1" destOrd="0" parTransId="{7FDD21F9-83E9-44EB-A548-94E09689A9B8}" sibTransId="{DBDA4AB5-1AA2-498A-9F43-3A18919E9B67}"/>
    <dgm:cxn modelId="{6369D473-1D54-497A-A95E-617264336DAC}" type="presOf" srcId="{DBDA4AB5-1AA2-498A-9F43-3A18919E9B67}" destId="{E324DC5F-3685-489A-8C15-98E7158FF1A5}" srcOrd="1" destOrd="0" presId="urn:microsoft.com/office/officeart/2005/8/layout/equation2"/>
    <dgm:cxn modelId="{3F234259-0FD3-40A4-A443-18FD9D91040D}" type="presOf" srcId="{DBDA4AB5-1AA2-498A-9F43-3A18919E9B67}" destId="{9259CF3D-9E9C-4A64-A96D-A5CF2248614F}" srcOrd="0" destOrd="0" presId="urn:microsoft.com/office/officeart/2005/8/layout/equation2"/>
    <dgm:cxn modelId="{F5336DC6-FACB-4CE7-B507-87139BF20F0D}" type="presOf" srcId="{AC89DC82-BDD0-4D22-A9D3-E224103D0D0C}" destId="{035EB5CA-0AFD-48F7-8CF7-833D41F5BCAB}" srcOrd="0" destOrd="0" presId="urn:microsoft.com/office/officeart/2005/8/layout/equation2"/>
    <dgm:cxn modelId="{49F9FFE6-869F-4180-A91F-6D874F933A42}" type="presOf" srcId="{4F232DFA-80D5-425C-907B-186F7AB8CEB9}" destId="{428D2F87-B7FE-4E80-8F1B-D37B05BCF5C9}" srcOrd="0" destOrd="0" presId="urn:microsoft.com/office/officeart/2005/8/layout/equation2"/>
    <dgm:cxn modelId="{53AFD1FC-418F-4B01-A6A0-5E1F8F4B6F47}" type="presOf" srcId="{A2ED5830-456A-4F7A-9B32-0966DF45A1D6}" destId="{BE49F837-6260-48C6-98AC-D3261D44D4F8}" srcOrd="0" destOrd="0" presId="urn:microsoft.com/office/officeart/2005/8/layout/equation2"/>
    <dgm:cxn modelId="{AADCBB53-6EBF-4F1C-B5D5-1CBCFDB1D5AE}" type="presParOf" srcId="{035EB5CA-0AFD-48F7-8CF7-833D41F5BCAB}" destId="{48DE9FEE-A120-4C17-BDB1-CAB59239B8BC}" srcOrd="0" destOrd="0" presId="urn:microsoft.com/office/officeart/2005/8/layout/equation2"/>
    <dgm:cxn modelId="{E35CEADB-8E73-4674-8F53-A6EF48AF53E6}" type="presParOf" srcId="{48DE9FEE-A120-4C17-BDB1-CAB59239B8BC}" destId="{F0567725-B658-44CF-8FB1-94FE5F5F374A}" srcOrd="0" destOrd="0" presId="urn:microsoft.com/office/officeart/2005/8/layout/equation2"/>
    <dgm:cxn modelId="{9A1E6914-E720-4B74-8FBC-650B7F005F3A}" type="presParOf" srcId="{48DE9FEE-A120-4C17-BDB1-CAB59239B8BC}" destId="{78616D97-19DD-4061-B44A-630AB0DDE7D3}" srcOrd="1" destOrd="0" presId="urn:microsoft.com/office/officeart/2005/8/layout/equation2"/>
    <dgm:cxn modelId="{E014CCC6-5895-4117-9A63-8B48DAD1CC9A}" type="presParOf" srcId="{48DE9FEE-A120-4C17-BDB1-CAB59239B8BC}" destId="{428D2F87-B7FE-4E80-8F1B-D37B05BCF5C9}" srcOrd="2" destOrd="0" presId="urn:microsoft.com/office/officeart/2005/8/layout/equation2"/>
    <dgm:cxn modelId="{19EAED41-8925-4F26-A78D-E66461B433E3}" type="presParOf" srcId="{48DE9FEE-A120-4C17-BDB1-CAB59239B8BC}" destId="{887DCB4A-A72D-41B3-84D9-FC95CBB5624D}" srcOrd="3" destOrd="0" presId="urn:microsoft.com/office/officeart/2005/8/layout/equation2"/>
    <dgm:cxn modelId="{BEEAFBDF-AD7C-44E7-B60A-02B59072B0B2}" type="presParOf" srcId="{48DE9FEE-A120-4C17-BDB1-CAB59239B8BC}" destId="{380270E5-73FE-40E0-BBC7-A85712AB5EC9}" srcOrd="4" destOrd="0" presId="urn:microsoft.com/office/officeart/2005/8/layout/equation2"/>
    <dgm:cxn modelId="{63D1E4E0-7C87-427D-833C-BE9568A9CA52}" type="presParOf" srcId="{035EB5CA-0AFD-48F7-8CF7-833D41F5BCAB}" destId="{9259CF3D-9E9C-4A64-A96D-A5CF2248614F}" srcOrd="1" destOrd="0" presId="urn:microsoft.com/office/officeart/2005/8/layout/equation2"/>
    <dgm:cxn modelId="{91F61B4F-CD65-455C-AB3A-747F63D672A3}" type="presParOf" srcId="{9259CF3D-9E9C-4A64-A96D-A5CF2248614F}" destId="{E324DC5F-3685-489A-8C15-98E7158FF1A5}" srcOrd="0" destOrd="0" presId="urn:microsoft.com/office/officeart/2005/8/layout/equation2"/>
    <dgm:cxn modelId="{4A42B878-4C0A-40FD-B8FD-D5BA9615340D}" type="presParOf" srcId="{035EB5CA-0AFD-48F7-8CF7-833D41F5BCAB}" destId="{BE49F837-6260-48C6-98AC-D3261D44D4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AB72A-4586-4947-9400-EC0CA28F8B29}">
      <dsp:nvSpPr>
        <dsp:cNvPr id="0" name=""/>
        <dsp:cNvSpPr/>
      </dsp:nvSpPr>
      <dsp:spPr>
        <a:xfrm>
          <a:off x="2444482" y="1740"/>
          <a:ext cx="653146" cy="653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?</a:t>
          </a:r>
        </a:p>
      </dsp:txBody>
      <dsp:txXfrm>
        <a:off x="2540133" y="97391"/>
        <a:ext cx="461844" cy="461844"/>
      </dsp:txXfrm>
    </dsp:sp>
    <dsp:sp modelId="{5339EBDD-D425-49F5-B628-E2BC22B41EE0}">
      <dsp:nvSpPr>
        <dsp:cNvPr id="0" name=""/>
        <dsp:cNvSpPr/>
      </dsp:nvSpPr>
      <dsp:spPr>
        <a:xfrm>
          <a:off x="2581643" y="707922"/>
          <a:ext cx="378824" cy="378824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631856" y="852784"/>
        <a:ext cx="278398" cy="89100"/>
      </dsp:txXfrm>
    </dsp:sp>
    <dsp:sp modelId="{F0567725-B658-44CF-8FB1-94FE5F5F374A}">
      <dsp:nvSpPr>
        <dsp:cNvPr id="0" name=""/>
        <dsp:cNvSpPr/>
      </dsp:nvSpPr>
      <dsp:spPr>
        <a:xfrm>
          <a:off x="2137333" y="1139782"/>
          <a:ext cx="653146" cy="653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?</a:t>
          </a:r>
        </a:p>
      </dsp:txBody>
      <dsp:txXfrm>
        <a:off x="2232984" y="1235433"/>
        <a:ext cx="461844" cy="461844"/>
      </dsp:txXfrm>
    </dsp:sp>
    <dsp:sp modelId="{428D2F87-B7FE-4E80-8F1B-D37B05BCF5C9}">
      <dsp:nvSpPr>
        <dsp:cNvPr id="0" name=""/>
        <dsp:cNvSpPr/>
      </dsp:nvSpPr>
      <dsp:spPr>
        <a:xfrm>
          <a:off x="2274495" y="1845964"/>
          <a:ext cx="378824" cy="378824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324708" y="1990826"/>
        <a:ext cx="278398" cy="89100"/>
      </dsp:txXfrm>
    </dsp:sp>
    <dsp:sp modelId="{380270E5-73FE-40E0-BBC7-A85712AB5EC9}">
      <dsp:nvSpPr>
        <dsp:cNvPr id="0" name=""/>
        <dsp:cNvSpPr/>
      </dsp:nvSpPr>
      <dsp:spPr>
        <a:xfrm>
          <a:off x="2137333" y="2277824"/>
          <a:ext cx="653146" cy="653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?</a:t>
          </a:r>
        </a:p>
      </dsp:txBody>
      <dsp:txXfrm>
        <a:off x="2232984" y="2373475"/>
        <a:ext cx="461844" cy="461844"/>
      </dsp:txXfrm>
    </dsp:sp>
    <dsp:sp modelId="{0B11506A-C4E1-4B35-BE2A-E42C707030CE}">
      <dsp:nvSpPr>
        <dsp:cNvPr id="0" name=""/>
        <dsp:cNvSpPr/>
      </dsp:nvSpPr>
      <dsp:spPr>
        <a:xfrm>
          <a:off x="2581643" y="2984006"/>
          <a:ext cx="378824" cy="378824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631856" y="3128868"/>
        <a:ext cx="278398" cy="89100"/>
      </dsp:txXfrm>
    </dsp:sp>
    <dsp:sp modelId="{954F56B1-ABFA-4D89-A5F7-814CDD46BA42}">
      <dsp:nvSpPr>
        <dsp:cNvPr id="0" name=""/>
        <dsp:cNvSpPr/>
      </dsp:nvSpPr>
      <dsp:spPr>
        <a:xfrm>
          <a:off x="2444482" y="3415867"/>
          <a:ext cx="653146" cy="6531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?</a:t>
          </a:r>
        </a:p>
      </dsp:txBody>
      <dsp:txXfrm>
        <a:off x="2540133" y="3511518"/>
        <a:ext cx="461844" cy="461844"/>
      </dsp:txXfrm>
    </dsp:sp>
    <dsp:sp modelId="{9259CF3D-9E9C-4A64-A96D-A5CF2248614F}">
      <dsp:nvSpPr>
        <dsp:cNvPr id="0" name=""/>
        <dsp:cNvSpPr/>
      </dsp:nvSpPr>
      <dsp:spPr>
        <a:xfrm>
          <a:off x="3319561" y="1913891"/>
          <a:ext cx="470497" cy="24297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3319561" y="1962485"/>
        <a:ext cx="397606" cy="145782"/>
      </dsp:txXfrm>
    </dsp:sp>
    <dsp:sp modelId="{BE49F837-6260-48C6-98AC-D3261D44D4F8}">
      <dsp:nvSpPr>
        <dsp:cNvPr id="0" name=""/>
        <dsp:cNvSpPr/>
      </dsp:nvSpPr>
      <dsp:spPr>
        <a:xfrm>
          <a:off x="3985359" y="1382230"/>
          <a:ext cx="1306292" cy="13062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 err="1"/>
            <a:t>Optimal</a:t>
          </a:r>
          <a:r>
            <a:rPr lang="pt-BR" sz="1300" kern="1200" dirty="0"/>
            <a:t> Learning Experience</a:t>
          </a:r>
        </a:p>
      </dsp:txBody>
      <dsp:txXfrm>
        <a:off x="4176661" y="1573532"/>
        <a:ext cx="923688" cy="923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67725-B658-44CF-8FB1-94FE5F5F374A}">
      <dsp:nvSpPr>
        <dsp:cNvPr id="0" name=""/>
        <dsp:cNvSpPr/>
      </dsp:nvSpPr>
      <dsp:spPr>
        <a:xfrm>
          <a:off x="253219" y="180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Gamification</a:t>
          </a:r>
          <a:endParaRPr lang="pt-BR" sz="1400" kern="1200" dirty="0"/>
        </a:p>
      </dsp:txBody>
      <dsp:txXfrm>
        <a:off x="470408" y="218997"/>
        <a:ext cx="1048679" cy="1048679"/>
      </dsp:txXfrm>
    </dsp:sp>
    <dsp:sp modelId="{428D2F87-B7FE-4E80-8F1B-D37B05BCF5C9}">
      <dsp:nvSpPr>
        <dsp:cNvPr id="0" name=""/>
        <dsp:cNvSpPr/>
      </dsp:nvSpPr>
      <dsp:spPr>
        <a:xfrm>
          <a:off x="564663" y="1605290"/>
          <a:ext cx="860173" cy="860173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678679" y="1934220"/>
        <a:ext cx="632141" cy="202313"/>
      </dsp:txXfrm>
    </dsp:sp>
    <dsp:sp modelId="{380270E5-73FE-40E0-BBC7-A85712AB5EC9}">
      <dsp:nvSpPr>
        <dsp:cNvPr id="0" name=""/>
        <dsp:cNvSpPr/>
      </dsp:nvSpPr>
      <dsp:spPr>
        <a:xfrm>
          <a:off x="253219" y="258588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Intelligent</a:t>
          </a:r>
          <a:r>
            <a:rPr lang="pt-BR" sz="1400" kern="1200" dirty="0"/>
            <a:t> </a:t>
          </a:r>
          <a:r>
            <a:rPr lang="pt-BR" sz="1400" kern="1200" dirty="0" err="1"/>
            <a:t>Tutoring</a:t>
          </a:r>
          <a:r>
            <a:rPr lang="pt-BR" sz="1400" kern="1200" dirty="0"/>
            <a:t> Systems</a:t>
          </a:r>
        </a:p>
      </dsp:txBody>
      <dsp:txXfrm>
        <a:off x="470408" y="2803077"/>
        <a:ext cx="1048679" cy="1048679"/>
      </dsp:txXfrm>
    </dsp:sp>
    <dsp:sp modelId="{9259CF3D-9E9C-4A64-A96D-A5CF2248614F}">
      <dsp:nvSpPr>
        <dsp:cNvPr id="0" name=""/>
        <dsp:cNvSpPr/>
      </dsp:nvSpPr>
      <dsp:spPr>
        <a:xfrm>
          <a:off x="2370751" y="1759528"/>
          <a:ext cx="1345086" cy="55169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70751" y="1869867"/>
        <a:ext cx="1179577" cy="331019"/>
      </dsp:txXfrm>
    </dsp:sp>
    <dsp:sp modelId="{BE49F837-6260-48C6-98AC-D3261D44D4F8}">
      <dsp:nvSpPr>
        <dsp:cNvPr id="0" name=""/>
        <dsp:cNvSpPr/>
      </dsp:nvSpPr>
      <dsp:spPr>
        <a:xfrm>
          <a:off x="4274176" y="552319"/>
          <a:ext cx="2966115" cy="2966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 err="1"/>
            <a:t>Optimal</a:t>
          </a:r>
          <a:r>
            <a:rPr lang="pt-BR" sz="3100" kern="1200" dirty="0"/>
            <a:t> Learning Experience</a:t>
          </a:r>
        </a:p>
      </dsp:txBody>
      <dsp:txXfrm>
        <a:off x="4708553" y="986696"/>
        <a:ext cx="2097361" cy="2097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67725-B658-44CF-8FB1-94FE5F5F374A}">
      <dsp:nvSpPr>
        <dsp:cNvPr id="0" name=""/>
        <dsp:cNvSpPr/>
      </dsp:nvSpPr>
      <dsp:spPr>
        <a:xfrm>
          <a:off x="253219" y="180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Gamification</a:t>
          </a:r>
          <a:endParaRPr lang="pt-BR" sz="1400" kern="1200" dirty="0"/>
        </a:p>
      </dsp:txBody>
      <dsp:txXfrm>
        <a:off x="470408" y="218997"/>
        <a:ext cx="1048679" cy="1048679"/>
      </dsp:txXfrm>
    </dsp:sp>
    <dsp:sp modelId="{428D2F87-B7FE-4E80-8F1B-D37B05BCF5C9}">
      <dsp:nvSpPr>
        <dsp:cNvPr id="0" name=""/>
        <dsp:cNvSpPr/>
      </dsp:nvSpPr>
      <dsp:spPr>
        <a:xfrm>
          <a:off x="564663" y="1605290"/>
          <a:ext cx="860173" cy="860173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678679" y="1934220"/>
        <a:ext cx="632141" cy="202313"/>
      </dsp:txXfrm>
    </dsp:sp>
    <dsp:sp modelId="{380270E5-73FE-40E0-BBC7-A85712AB5EC9}">
      <dsp:nvSpPr>
        <dsp:cNvPr id="0" name=""/>
        <dsp:cNvSpPr/>
      </dsp:nvSpPr>
      <dsp:spPr>
        <a:xfrm>
          <a:off x="253219" y="2585888"/>
          <a:ext cx="1483057" cy="1483057"/>
        </a:xfrm>
        <a:prstGeom prst="ellipse">
          <a:avLst/>
        </a:prstGeom>
        <a:solidFill>
          <a:schemeClr val="accent1">
            <a:alpha val="67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Intelligent</a:t>
          </a:r>
          <a:r>
            <a:rPr lang="pt-BR" sz="1400" kern="1200" dirty="0"/>
            <a:t> </a:t>
          </a:r>
          <a:r>
            <a:rPr lang="pt-BR" sz="1400" kern="1200" dirty="0" err="1"/>
            <a:t>Tutoring</a:t>
          </a:r>
          <a:r>
            <a:rPr lang="pt-BR" sz="1400" kern="1200" dirty="0"/>
            <a:t> Systems</a:t>
          </a:r>
        </a:p>
      </dsp:txBody>
      <dsp:txXfrm>
        <a:off x="470408" y="2803077"/>
        <a:ext cx="1048679" cy="1048679"/>
      </dsp:txXfrm>
    </dsp:sp>
    <dsp:sp modelId="{9259CF3D-9E9C-4A64-A96D-A5CF2248614F}">
      <dsp:nvSpPr>
        <dsp:cNvPr id="0" name=""/>
        <dsp:cNvSpPr/>
      </dsp:nvSpPr>
      <dsp:spPr>
        <a:xfrm>
          <a:off x="2370751" y="1759528"/>
          <a:ext cx="1345086" cy="55169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70751" y="1869867"/>
        <a:ext cx="1179577" cy="331019"/>
      </dsp:txXfrm>
    </dsp:sp>
    <dsp:sp modelId="{BE49F837-6260-48C6-98AC-D3261D44D4F8}">
      <dsp:nvSpPr>
        <dsp:cNvPr id="0" name=""/>
        <dsp:cNvSpPr/>
      </dsp:nvSpPr>
      <dsp:spPr>
        <a:xfrm>
          <a:off x="4274176" y="552319"/>
          <a:ext cx="2966115" cy="2966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 err="1"/>
            <a:t>Optimal</a:t>
          </a:r>
          <a:r>
            <a:rPr lang="pt-BR" sz="3100" kern="1200" dirty="0"/>
            <a:t> Learning Experience</a:t>
          </a:r>
        </a:p>
      </dsp:txBody>
      <dsp:txXfrm>
        <a:off x="4708553" y="986696"/>
        <a:ext cx="2097361" cy="20973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67725-B658-44CF-8FB1-94FE5F5F374A}">
      <dsp:nvSpPr>
        <dsp:cNvPr id="0" name=""/>
        <dsp:cNvSpPr/>
      </dsp:nvSpPr>
      <dsp:spPr>
        <a:xfrm>
          <a:off x="253219" y="180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Gamification</a:t>
          </a:r>
          <a:endParaRPr lang="pt-BR" sz="1400" kern="1200" dirty="0"/>
        </a:p>
      </dsp:txBody>
      <dsp:txXfrm>
        <a:off x="470408" y="218997"/>
        <a:ext cx="1048679" cy="1048679"/>
      </dsp:txXfrm>
    </dsp:sp>
    <dsp:sp modelId="{428D2F87-B7FE-4E80-8F1B-D37B05BCF5C9}">
      <dsp:nvSpPr>
        <dsp:cNvPr id="0" name=""/>
        <dsp:cNvSpPr/>
      </dsp:nvSpPr>
      <dsp:spPr>
        <a:xfrm>
          <a:off x="564663" y="1605290"/>
          <a:ext cx="860173" cy="860173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678679" y="1934220"/>
        <a:ext cx="632141" cy="202313"/>
      </dsp:txXfrm>
    </dsp:sp>
    <dsp:sp modelId="{380270E5-73FE-40E0-BBC7-A85712AB5EC9}">
      <dsp:nvSpPr>
        <dsp:cNvPr id="0" name=""/>
        <dsp:cNvSpPr/>
      </dsp:nvSpPr>
      <dsp:spPr>
        <a:xfrm>
          <a:off x="253219" y="2585888"/>
          <a:ext cx="1483057" cy="1483057"/>
        </a:xfrm>
        <a:prstGeom prst="ellipse">
          <a:avLst/>
        </a:prstGeom>
        <a:solidFill>
          <a:schemeClr val="accent1">
            <a:alpha val="67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Intelligent</a:t>
          </a:r>
          <a:r>
            <a:rPr lang="pt-BR" sz="1400" kern="1200" dirty="0"/>
            <a:t> </a:t>
          </a:r>
          <a:r>
            <a:rPr lang="pt-BR" sz="1400" kern="1200" dirty="0" err="1"/>
            <a:t>Tutoring</a:t>
          </a:r>
          <a:r>
            <a:rPr lang="pt-BR" sz="1400" kern="1200" dirty="0"/>
            <a:t> Systems</a:t>
          </a:r>
        </a:p>
      </dsp:txBody>
      <dsp:txXfrm>
        <a:off x="470408" y="2803077"/>
        <a:ext cx="1048679" cy="1048679"/>
      </dsp:txXfrm>
    </dsp:sp>
    <dsp:sp modelId="{9259CF3D-9E9C-4A64-A96D-A5CF2248614F}">
      <dsp:nvSpPr>
        <dsp:cNvPr id="0" name=""/>
        <dsp:cNvSpPr/>
      </dsp:nvSpPr>
      <dsp:spPr>
        <a:xfrm>
          <a:off x="2370751" y="1759528"/>
          <a:ext cx="1345086" cy="55169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70751" y="1869867"/>
        <a:ext cx="1179577" cy="331019"/>
      </dsp:txXfrm>
    </dsp:sp>
    <dsp:sp modelId="{BE49F837-6260-48C6-98AC-D3261D44D4F8}">
      <dsp:nvSpPr>
        <dsp:cNvPr id="0" name=""/>
        <dsp:cNvSpPr/>
      </dsp:nvSpPr>
      <dsp:spPr>
        <a:xfrm>
          <a:off x="4274176" y="552319"/>
          <a:ext cx="2966115" cy="2966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 err="1"/>
            <a:t>Optimal</a:t>
          </a:r>
          <a:r>
            <a:rPr lang="pt-BR" sz="3100" kern="1200" dirty="0"/>
            <a:t> Learning Experience</a:t>
          </a:r>
        </a:p>
      </dsp:txBody>
      <dsp:txXfrm>
        <a:off x="4708553" y="986696"/>
        <a:ext cx="2097361" cy="20973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67725-B658-44CF-8FB1-94FE5F5F374A}">
      <dsp:nvSpPr>
        <dsp:cNvPr id="0" name=""/>
        <dsp:cNvSpPr/>
      </dsp:nvSpPr>
      <dsp:spPr>
        <a:xfrm>
          <a:off x="253219" y="1808"/>
          <a:ext cx="1483057" cy="1483057"/>
        </a:xfrm>
        <a:prstGeom prst="ellipse">
          <a:avLst/>
        </a:prstGeom>
        <a:solidFill>
          <a:schemeClr val="accent1">
            <a:alpha val="67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Gamification</a:t>
          </a:r>
          <a:endParaRPr lang="pt-BR" sz="1400" kern="1200" dirty="0"/>
        </a:p>
      </dsp:txBody>
      <dsp:txXfrm>
        <a:off x="470408" y="218997"/>
        <a:ext cx="1048679" cy="1048679"/>
      </dsp:txXfrm>
    </dsp:sp>
    <dsp:sp modelId="{428D2F87-B7FE-4E80-8F1B-D37B05BCF5C9}">
      <dsp:nvSpPr>
        <dsp:cNvPr id="0" name=""/>
        <dsp:cNvSpPr/>
      </dsp:nvSpPr>
      <dsp:spPr>
        <a:xfrm>
          <a:off x="564663" y="1605290"/>
          <a:ext cx="860173" cy="860173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678679" y="1934220"/>
        <a:ext cx="632141" cy="202313"/>
      </dsp:txXfrm>
    </dsp:sp>
    <dsp:sp modelId="{380270E5-73FE-40E0-BBC7-A85712AB5EC9}">
      <dsp:nvSpPr>
        <dsp:cNvPr id="0" name=""/>
        <dsp:cNvSpPr/>
      </dsp:nvSpPr>
      <dsp:spPr>
        <a:xfrm>
          <a:off x="253219" y="258588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Intelligent</a:t>
          </a:r>
          <a:r>
            <a:rPr lang="pt-BR" sz="1400" kern="1200" dirty="0"/>
            <a:t> </a:t>
          </a:r>
          <a:r>
            <a:rPr lang="pt-BR" sz="1400" kern="1200" dirty="0" err="1"/>
            <a:t>Tutoring</a:t>
          </a:r>
          <a:r>
            <a:rPr lang="pt-BR" sz="1400" kern="1200" dirty="0"/>
            <a:t> Systems</a:t>
          </a:r>
        </a:p>
      </dsp:txBody>
      <dsp:txXfrm>
        <a:off x="470408" y="2803077"/>
        <a:ext cx="1048679" cy="1048679"/>
      </dsp:txXfrm>
    </dsp:sp>
    <dsp:sp modelId="{9259CF3D-9E9C-4A64-A96D-A5CF2248614F}">
      <dsp:nvSpPr>
        <dsp:cNvPr id="0" name=""/>
        <dsp:cNvSpPr/>
      </dsp:nvSpPr>
      <dsp:spPr>
        <a:xfrm>
          <a:off x="2370751" y="1759528"/>
          <a:ext cx="1345086" cy="55169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70751" y="1869867"/>
        <a:ext cx="1179577" cy="331019"/>
      </dsp:txXfrm>
    </dsp:sp>
    <dsp:sp modelId="{BE49F837-6260-48C6-98AC-D3261D44D4F8}">
      <dsp:nvSpPr>
        <dsp:cNvPr id="0" name=""/>
        <dsp:cNvSpPr/>
      </dsp:nvSpPr>
      <dsp:spPr>
        <a:xfrm>
          <a:off x="4274176" y="552319"/>
          <a:ext cx="2966115" cy="2966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 err="1"/>
            <a:t>Optimal</a:t>
          </a:r>
          <a:r>
            <a:rPr lang="pt-BR" sz="3100" kern="1200" dirty="0"/>
            <a:t> Learning Experience</a:t>
          </a:r>
        </a:p>
      </dsp:txBody>
      <dsp:txXfrm>
        <a:off x="4708553" y="986696"/>
        <a:ext cx="2097361" cy="20973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67725-B658-44CF-8FB1-94FE5F5F374A}">
      <dsp:nvSpPr>
        <dsp:cNvPr id="0" name=""/>
        <dsp:cNvSpPr/>
      </dsp:nvSpPr>
      <dsp:spPr>
        <a:xfrm>
          <a:off x="253219" y="180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Gamification</a:t>
          </a:r>
          <a:endParaRPr lang="pt-BR" sz="1400" kern="1200" dirty="0"/>
        </a:p>
      </dsp:txBody>
      <dsp:txXfrm>
        <a:off x="470408" y="218997"/>
        <a:ext cx="1048679" cy="1048679"/>
      </dsp:txXfrm>
    </dsp:sp>
    <dsp:sp modelId="{428D2F87-B7FE-4E80-8F1B-D37B05BCF5C9}">
      <dsp:nvSpPr>
        <dsp:cNvPr id="0" name=""/>
        <dsp:cNvSpPr/>
      </dsp:nvSpPr>
      <dsp:spPr>
        <a:xfrm>
          <a:off x="564663" y="1605290"/>
          <a:ext cx="860173" cy="860173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678679" y="1934220"/>
        <a:ext cx="632141" cy="202313"/>
      </dsp:txXfrm>
    </dsp:sp>
    <dsp:sp modelId="{380270E5-73FE-40E0-BBC7-A85712AB5EC9}">
      <dsp:nvSpPr>
        <dsp:cNvPr id="0" name=""/>
        <dsp:cNvSpPr/>
      </dsp:nvSpPr>
      <dsp:spPr>
        <a:xfrm>
          <a:off x="253219" y="2585888"/>
          <a:ext cx="1483057" cy="14830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Intelligent</a:t>
          </a:r>
          <a:r>
            <a:rPr lang="pt-BR" sz="1400" kern="1200" dirty="0"/>
            <a:t> </a:t>
          </a:r>
          <a:r>
            <a:rPr lang="pt-BR" sz="1400" kern="1200" dirty="0" err="1"/>
            <a:t>Tutoring</a:t>
          </a:r>
          <a:r>
            <a:rPr lang="pt-BR" sz="1400" kern="1200" dirty="0"/>
            <a:t> Systems</a:t>
          </a:r>
        </a:p>
      </dsp:txBody>
      <dsp:txXfrm>
        <a:off x="470408" y="2803077"/>
        <a:ext cx="1048679" cy="1048679"/>
      </dsp:txXfrm>
    </dsp:sp>
    <dsp:sp modelId="{9259CF3D-9E9C-4A64-A96D-A5CF2248614F}">
      <dsp:nvSpPr>
        <dsp:cNvPr id="0" name=""/>
        <dsp:cNvSpPr/>
      </dsp:nvSpPr>
      <dsp:spPr>
        <a:xfrm>
          <a:off x="2370751" y="1759528"/>
          <a:ext cx="1345086" cy="55169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370751" y="1869867"/>
        <a:ext cx="1179577" cy="331019"/>
      </dsp:txXfrm>
    </dsp:sp>
    <dsp:sp modelId="{BE49F837-6260-48C6-98AC-D3261D44D4F8}">
      <dsp:nvSpPr>
        <dsp:cNvPr id="0" name=""/>
        <dsp:cNvSpPr/>
      </dsp:nvSpPr>
      <dsp:spPr>
        <a:xfrm>
          <a:off x="4274176" y="552319"/>
          <a:ext cx="2966115" cy="2966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 err="1"/>
            <a:t>Optimal</a:t>
          </a:r>
          <a:r>
            <a:rPr lang="pt-BR" sz="3100" kern="1200" dirty="0"/>
            <a:t> Learning Experience</a:t>
          </a:r>
        </a:p>
      </dsp:txBody>
      <dsp:txXfrm>
        <a:off x="4708553" y="986696"/>
        <a:ext cx="2097361" cy="2097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095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484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9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35148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574439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398085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86798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04327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683947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64388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E5981B09-C0A9-4C71-83C6-8F1A2A99F19B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2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BB4C180-DAE0-4B8E-A50A-029CF09A9F65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2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93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3869123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769126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89807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537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503650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Bruce Lee</a:t>
            </a:r>
          </a:p>
        </p:txBody>
      </p:sp>
    </p:spTree>
    <p:extLst>
      <p:ext uri="{BB962C8B-B14F-4D97-AF65-F5344CB8AC3E}">
        <p14:creationId xmlns:p14="http://schemas.microsoft.com/office/powerpoint/2010/main" val="2187844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Ronaldinho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697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Jack </a:t>
            </a:r>
            <a:r>
              <a:rPr lang="pt-BR" dirty="0" err="1"/>
              <a:t>Ma</a:t>
            </a:r>
            <a:r>
              <a:rPr lang="pt-BR" dirty="0"/>
              <a:t> (</a:t>
            </a:r>
            <a:r>
              <a:rPr lang="pt-BR" dirty="0" err="1"/>
              <a:t>Alibaba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9018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Yao Ming (</a:t>
            </a:r>
            <a:r>
              <a:rPr lang="pt-BR" dirty="0" err="1"/>
              <a:t>Chinese</a:t>
            </a:r>
            <a:r>
              <a:rPr lang="pt-BR" dirty="0"/>
              <a:t> Basketball player)</a:t>
            </a:r>
          </a:p>
        </p:txBody>
      </p:sp>
    </p:spTree>
    <p:extLst>
      <p:ext uri="{BB962C8B-B14F-4D97-AF65-F5344CB8AC3E}">
        <p14:creationId xmlns:p14="http://schemas.microsoft.com/office/powerpoint/2010/main" val="364752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E5981B09-C0A9-4C71-83C6-8F1A2A99F19B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3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BB4C180-DAE0-4B8E-A50A-029CF09A9F65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3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41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U. Bolt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9840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Zhang Ziyi</a:t>
            </a:r>
            <a:r>
              <a:rPr lang="pt-BR" dirty="0"/>
              <a:t> (</a:t>
            </a:r>
            <a:r>
              <a:rPr lang="pt-BR" dirty="0" err="1"/>
              <a:t>Chinese</a:t>
            </a:r>
            <a:r>
              <a:rPr lang="pt-BR" dirty="0"/>
              <a:t> </a:t>
            </a:r>
            <a:r>
              <a:rPr lang="pt-BR" dirty="0" err="1"/>
              <a:t>actress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643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Zhang Ziyi</a:t>
            </a:r>
            <a:r>
              <a:rPr lang="pt-BR" dirty="0"/>
              <a:t> (</a:t>
            </a:r>
            <a:r>
              <a:rPr lang="pt-BR" dirty="0" err="1"/>
              <a:t>Chinese</a:t>
            </a:r>
            <a:r>
              <a:rPr lang="pt-BR" dirty="0"/>
              <a:t> </a:t>
            </a:r>
            <a:r>
              <a:rPr lang="pt-BR" dirty="0" err="1"/>
              <a:t>actress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464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877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002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6816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142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816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93143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65402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C5106FF-4200-40BD-8A4D-DFAB063922E2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4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A7BC388-A97C-4EB1-A961-7044BD915AD9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4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35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280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9524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066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7567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918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364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25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3074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5843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28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C5106FF-4200-40BD-8A4D-DFAB063922E2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5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A7BC388-A97C-4EB1-A961-7044BD915AD9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5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585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3193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818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0986796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872382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3831292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198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061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6812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975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9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69B7BEA7-3086-4664-96AA-16432464D639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6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BB33B02-C8E9-4FC0-BFD4-16BAE0C90858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6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584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0323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7763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4058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62e016dc8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62e016dc8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 err="1"/>
              <a:t>And</a:t>
            </a:r>
            <a:r>
              <a:rPr lang="pt-BR" sz="1100" b="1" dirty="0"/>
              <a:t>, </a:t>
            </a:r>
            <a:r>
              <a:rPr lang="pt-BR" sz="1100" b="1" dirty="0" err="1"/>
              <a:t>what</a:t>
            </a:r>
            <a:r>
              <a:rPr lang="pt-BR" sz="1100" b="1" dirty="0"/>
              <a:t> are </a:t>
            </a:r>
            <a:r>
              <a:rPr lang="pt-BR" sz="1100" b="1" dirty="0" err="1"/>
              <a:t>these</a:t>
            </a:r>
            <a:r>
              <a:rPr lang="pt-BR" sz="1100" b="1" dirty="0"/>
              <a:t> Game Design </a:t>
            </a:r>
            <a:r>
              <a:rPr lang="pt-BR" sz="1100" b="1" dirty="0" err="1"/>
              <a:t>Elements</a:t>
            </a:r>
            <a:r>
              <a:rPr lang="pt-BR" sz="1100" b="1" dirty="0"/>
              <a:t>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pt-BR" sz="1100" dirty="0" err="1"/>
              <a:t>Any</a:t>
            </a:r>
            <a:r>
              <a:rPr lang="pt-BR" sz="1100" dirty="0"/>
              <a:t> </a:t>
            </a:r>
            <a:r>
              <a:rPr lang="pt-BR" sz="1100" dirty="0" err="1"/>
              <a:t>signitficant</a:t>
            </a:r>
            <a:r>
              <a:rPr lang="pt-BR" sz="1100" dirty="0"/>
              <a:t> </a:t>
            </a:r>
            <a:r>
              <a:rPr lang="pt-BR" sz="1100" dirty="0" err="1"/>
              <a:t>element</a:t>
            </a:r>
            <a:r>
              <a:rPr lang="pt-BR" sz="1100" dirty="0"/>
              <a:t> </a:t>
            </a:r>
            <a:r>
              <a:rPr lang="pt-BR" sz="1100" dirty="0" err="1"/>
              <a:t>to</a:t>
            </a:r>
            <a:r>
              <a:rPr lang="pt-BR" sz="1100" dirty="0"/>
              <a:t> gameplay </a:t>
            </a:r>
            <a:r>
              <a:rPr lang="pt-BR" sz="1100" dirty="0" err="1"/>
              <a:t>that</a:t>
            </a:r>
            <a:r>
              <a:rPr lang="pt-BR" sz="1100" dirty="0"/>
              <a:t> </a:t>
            </a:r>
            <a:r>
              <a:rPr lang="pt-BR" sz="1100" dirty="0" err="1"/>
              <a:t>can</a:t>
            </a:r>
            <a:r>
              <a:rPr lang="pt-BR" sz="1100" dirty="0"/>
              <a:t> </a:t>
            </a:r>
            <a:r>
              <a:rPr lang="pt-BR" sz="1100" dirty="0" err="1"/>
              <a:t>be</a:t>
            </a:r>
            <a:r>
              <a:rPr lang="pt-BR" sz="1100" dirty="0"/>
              <a:t> </a:t>
            </a:r>
            <a:r>
              <a:rPr lang="pt-BR" sz="1100" dirty="0" err="1"/>
              <a:t>found</a:t>
            </a:r>
            <a:r>
              <a:rPr lang="pt-BR" sz="1100" dirty="0"/>
              <a:t> in </a:t>
            </a:r>
            <a:r>
              <a:rPr lang="pt-BR" sz="1100" dirty="0" err="1"/>
              <a:t>most</a:t>
            </a:r>
            <a:r>
              <a:rPr lang="pt-BR" sz="1100" dirty="0"/>
              <a:t> games, </a:t>
            </a:r>
            <a:r>
              <a:rPr lang="pt-BR" sz="1100" dirty="0" err="1"/>
              <a:t>but</a:t>
            </a:r>
            <a:r>
              <a:rPr lang="pt-BR" sz="1100" dirty="0"/>
              <a:t> </a:t>
            </a:r>
            <a:r>
              <a:rPr lang="pt-BR" sz="1100" dirty="0" err="1"/>
              <a:t>not</a:t>
            </a:r>
            <a:r>
              <a:rPr lang="pt-BR" sz="1100" dirty="0"/>
              <a:t> </a:t>
            </a:r>
            <a:r>
              <a:rPr lang="pt-BR" sz="1100" dirty="0" err="1"/>
              <a:t>necessarily</a:t>
            </a:r>
            <a:r>
              <a:rPr lang="pt-BR" sz="1100" dirty="0"/>
              <a:t> </a:t>
            </a:r>
            <a:r>
              <a:rPr lang="pt-BR" sz="1100" dirty="0" err="1"/>
              <a:t>on</a:t>
            </a:r>
            <a:r>
              <a:rPr lang="pt-BR" sz="1100" dirty="0"/>
              <a:t> </a:t>
            </a:r>
            <a:r>
              <a:rPr lang="pt-BR" sz="1100" dirty="0" err="1"/>
              <a:t>all</a:t>
            </a:r>
            <a:r>
              <a:rPr lang="pt-BR" sz="1100" dirty="0"/>
              <a:t> games</a:t>
            </a:r>
            <a:r>
              <a:rPr lang="pt-BR" sz="1100" baseline="30000" dirty="0"/>
              <a:t>1</a:t>
            </a:r>
            <a:r>
              <a:rPr lang="pt-BR" sz="1100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pt-BR" sz="1100" dirty="0"/>
              <a:t>Exemples are: </a:t>
            </a:r>
            <a:r>
              <a:rPr lang="pt-BR" sz="1100" dirty="0" err="1"/>
              <a:t>Progress</a:t>
            </a:r>
            <a:r>
              <a:rPr lang="pt-BR" sz="1100" dirty="0"/>
              <a:t> </a:t>
            </a:r>
            <a:r>
              <a:rPr lang="pt-BR" sz="1100" dirty="0" err="1"/>
              <a:t>bars</a:t>
            </a:r>
            <a:r>
              <a:rPr lang="pt-BR" sz="1100" dirty="0"/>
              <a:t>, points </a:t>
            </a:r>
            <a:r>
              <a:rPr lang="pt-BR" sz="1100" dirty="0" err="1"/>
              <a:t>and</a:t>
            </a:r>
            <a:r>
              <a:rPr lang="pt-BR" sz="1100" dirty="0"/>
              <a:t> </a:t>
            </a:r>
            <a:r>
              <a:rPr lang="pt-BR" sz="1100" dirty="0" err="1"/>
              <a:t>Leaderboards</a:t>
            </a:r>
            <a:endParaRPr lang="pt-BR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800" kern="0" dirty="0">
                <a:solidFill>
                  <a:schemeClr val="bg2"/>
                </a:solidFill>
              </a:rPr>
              <a:t>[1] </a:t>
            </a:r>
            <a:r>
              <a:rPr lang="en-US" sz="800" kern="0" dirty="0" err="1">
                <a:solidFill>
                  <a:schemeClr val="bg2"/>
                </a:solidFill>
              </a:rPr>
              <a:t>Deterding</a:t>
            </a:r>
            <a:r>
              <a:rPr lang="en-US" sz="800" kern="0" dirty="0">
                <a:solidFill>
                  <a:schemeClr val="bg2"/>
                </a:solidFill>
              </a:rPr>
              <a:t> S, Dixon D, Khaled R, </a:t>
            </a:r>
            <a:r>
              <a:rPr lang="en-US" sz="800" kern="0" dirty="0" err="1">
                <a:solidFill>
                  <a:schemeClr val="bg2"/>
                </a:solidFill>
              </a:rPr>
              <a:t>Nacke</a:t>
            </a:r>
            <a:r>
              <a:rPr lang="en-US" sz="800" kern="0" dirty="0">
                <a:solidFill>
                  <a:schemeClr val="bg2"/>
                </a:solidFill>
              </a:rPr>
              <a:t> L (2011) From game design elements to </a:t>
            </a:r>
            <a:r>
              <a:rPr lang="en-US" sz="800" kern="0" dirty="0" err="1">
                <a:solidFill>
                  <a:schemeClr val="bg2"/>
                </a:solidFill>
              </a:rPr>
              <a:t>gamefulness</a:t>
            </a:r>
            <a:r>
              <a:rPr lang="en-US" sz="800" kern="0" dirty="0">
                <a:solidFill>
                  <a:schemeClr val="bg2"/>
                </a:solidFill>
              </a:rPr>
              <a:t>: defining gamification. In: Proceedings of the 15th International Academic </a:t>
            </a:r>
            <a:r>
              <a:rPr lang="en-US" sz="800" kern="0" dirty="0" err="1">
                <a:solidFill>
                  <a:schemeClr val="bg2"/>
                </a:solidFill>
              </a:rPr>
              <a:t>MindTrek</a:t>
            </a:r>
            <a:r>
              <a:rPr lang="en-US" sz="800" kern="0" dirty="0">
                <a:solidFill>
                  <a:schemeClr val="bg2"/>
                </a:solidFill>
              </a:rPr>
              <a:t> Conference: Envisioning. ACM, pp 9–15</a:t>
            </a:r>
            <a:endParaRPr lang="pt-BR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200" baseline="30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200" baseline="30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165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7423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802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4445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35833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7555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11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69B7BEA7-3086-4664-96AA-16432464D639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7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BB33B02-C8E9-4FC0-BFD4-16BAE0C90858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7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5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751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91056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84565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8258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7992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6757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715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6238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6013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9858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69B7BEA7-3086-4664-96AA-16432464D639}" type="slidenum">
              <a:rPr lang="de-DE" smtClean="0">
                <a:solidFill>
                  <a:srgbClr val="000000"/>
                </a:solidFill>
                <a:latin typeface="Calibri" pitchFamily="32" charset="0"/>
              </a:rPr>
              <a:pPr eaLnBrk="1" hangingPunct="1"/>
              <a:t>8</a:t>
            </a:fld>
            <a:endParaRPr lang="de-DE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/>
              <a:t>OK</a:t>
            </a:r>
            <a:endParaRPr lang="de-DE" dirty="0">
              <a:latin typeface="Calibri" pitchFamily="32" charset="0"/>
              <a:ea typeface="DejaVu Sans" charset="0"/>
              <a:cs typeface="DejaVu Sans" charset="0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BB33B02-C8E9-4FC0-BFD4-16BAE0C90858}" type="slidenum">
              <a:rPr lang="de-DE" sz="1200">
                <a:solidFill>
                  <a:srgbClr val="000000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8</a:t>
            </a:fld>
            <a:endParaRPr lang="de-DE" sz="120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829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6888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46048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55034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3536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79160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1633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8938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94963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5481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86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3748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1689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5789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52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9"/>
          <p:cNvGrpSpPr/>
          <p:nvPr/>
        </p:nvGrpSpPr>
        <p:grpSpPr>
          <a:xfrm rot="10800000" flipH="1">
            <a:off x="7723069" y="4699465"/>
            <a:ext cx="1420641" cy="454539"/>
            <a:chOff x="5543377" y="-26648"/>
            <a:chExt cx="3613943" cy="1432521"/>
          </a:xfrm>
        </p:grpSpPr>
        <p:sp>
          <p:nvSpPr>
            <p:cNvPr id="354" name="Google Shape;354;p19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9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9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9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9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9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9"/>
          <p:cNvSpPr txBox="1">
            <a:spLocks noGrp="1"/>
          </p:cNvSpPr>
          <p:nvPr>
            <p:ph type="ctrTitle"/>
          </p:nvPr>
        </p:nvSpPr>
        <p:spPr>
          <a:xfrm flipH="1">
            <a:off x="361800" y="87450"/>
            <a:ext cx="8504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76" name="Google Shape;376;p19"/>
          <p:cNvCxnSpPr/>
          <p:nvPr/>
        </p:nvCxnSpPr>
        <p:spPr>
          <a:xfrm>
            <a:off x="180276" y="12075"/>
            <a:ext cx="0" cy="2664900"/>
          </a:xfrm>
          <a:prstGeom prst="straightConnector1">
            <a:avLst/>
          </a:prstGeom>
          <a:noFill/>
          <a:ln w="28575" cap="flat" cmpd="sng">
            <a:solidFill>
              <a:srgbClr val="00A6A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0312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3995739" y="0"/>
            <a:ext cx="3816622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3995936" y="303498"/>
            <a:ext cx="2592288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516216" y="303498"/>
            <a:ext cx="2592288" cy="303498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8532441" y="0"/>
            <a:ext cx="611560" cy="303498"/>
          </a:xfrm>
          <a:prstGeom prst="rect">
            <a:avLst/>
          </a:prstGeom>
        </p:spPr>
        <p:txBody>
          <a:bodyPr/>
          <a:lstStyle>
            <a:lvl1pPr algn="ctr"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7"/>
          </p:nvPr>
        </p:nvSpPr>
        <p:spPr>
          <a:xfrm>
            <a:off x="457201" y="4766072"/>
            <a:ext cx="2132013" cy="2750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1E18A-DD41-416E-A503-C8A6E7AC49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3995739" y="0"/>
            <a:ext cx="3816622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3995936" y="303498"/>
            <a:ext cx="2592288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516216" y="303498"/>
            <a:ext cx="2592288" cy="303498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8532441" y="0"/>
            <a:ext cx="611560" cy="303498"/>
          </a:xfrm>
          <a:prstGeom prst="rect">
            <a:avLst/>
          </a:prstGeom>
        </p:spPr>
        <p:txBody>
          <a:bodyPr/>
          <a:lstStyle>
            <a:lvl1pPr algn="ctr"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7"/>
          </p:nvPr>
        </p:nvSpPr>
        <p:spPr>
          <a:xfrm>
            <a:off x="457201" y="4766072"/>
            <a:ext cx="2132013" cy="2750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1E18A-DD41-416E-A503-C8A6E7AC49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3995739" y="0"/>
            <a:ext cx="3816622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3995936" y="303498"/>
            <a:ext cx="2592288" cy="303498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516216" y="303498"/>
            <a:ext cx="2592288" cy="303498"/>
          </a:xfrm>
          <a:prstGeom prst="rect">
            <a:avLst/>
          </a:prstGeom>
        </p:spPr>
        <p:txBody>
          <a:bodyPr/>
          <a:lstStyle>
            <a:lvl1pPr algn="r"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8532441" y="0"/>
            <a:ext cx="611560" cy="303498"/>
          </a:xfrm>
          <a:prstGeom prst="rect">
            <a:avLst/>
          </a:prstGeom>
        </p:spPr>
        <p:txBody>
          <a:bodyPr/>
          <a:lstStyle>
            <a:lvl1pPr algn="ctr">
              <a:defRPr sz="1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7"/>
          </p:nvPr>
        </p:nvSpPr>
        <p:spPr>
          <a:xfrm>
            <a:off x="457201" y="4766072"/>
            <a:ext cx="2132013" cy="2750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1E18A-DD41-416E-A503-C8A6E7AC49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B6D44-5E2D-4E6A-ACA5-2FC813A1F30A}" type="datetime1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ig.ibert@ic.ufal.br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8E044-428E-493E-9772-A1484C8B1E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7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368F-49F2-4CFC-B555-32EDC83080BC}" type="datetime1">
              <a:rPr lang="pt-BR" smtClean="0"/>
              <a:t>14/10/2019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ig.ibert@ic.ufal.br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8E044-428E-493E-9772-A1484C8B1E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2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4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‹nº›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0" y="158038"/>
            <a:ext cx="9144000" cy="677400"/>
          </a:xfrm>
          <a:prstGeom prst="rect">
            <a:avLst/>
          </a:prstGeom>
          <a:solidFill>
            <a:srgbClr val="1E8A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1" y="257764"/>
            <a:ext cx="421061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597685" y="2117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3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6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sianmoviepulse.com/2012/11/zhang-ziyi-woman-of-many-talent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nmoviepulse.com/2012/11/zhang-ziyi-woman-of-many-talent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sianmoviepulse.com/2012/11/zhang-ziyi-woman-of-many-talent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nmoviepulse.com/2012/11/zhang-ziyi-woman-of-many-talent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tiff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tiff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2.0/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goo.gl/R4fAwA)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flic.kr/p/51xSd1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goo.gl/aAHg1t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hyperlink" Target="http://progress_bar_id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-1" y="1090750"/>
            <a:ext cx="7561089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/>
              <a:t>The challenges of designing educational systems to promote an optimal learning experience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DB592F-BD7F-43DC-AFD0-0901031D1346}"/>
              </a:ext>
            </a:extLst>
          </p:cNvPr>
          <p:cNvSpPr/>
          <p:nvPr/>
        </p:nvSpPr>
        <p:spPr>
          <a:xfrm>
            <a:off x="3696020" y="4238977"/>
            <a:ext cx="5447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/>
              <a:t>Ig Ibert Bittencourt – ig.ibert@ic.ufal.br</a:t>
            </a:r>
          </a:p>
        </p:txBody>
      </p:sp>
      <p:pic>
        <p:nvPicPr>
          <p:cNvPr id="4" name="Picture 6" descr="Resultado de imagem para UFAL logo">
            <a:extLst>
              <a:ext uri="{FF2B5EF4-FFF2-40B4-BE49-F238E27FC236}">
                <a16:creationId xmlns:a16="http://schemas.microsoft.com/office/drawing/2014/main" id="{90F2D3EC-E1D1-493A-9045-50D5794B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91133" cy="10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496F20-864D-4CCA-986B-4AEE1142F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3" b="29489"/>
          <a:stretch/>
        </p:blipFill>
        <p:spPr>
          <a:xfrm>
            <a:off x="6507781" y="3209189"/>
            <a:ext cx="2588579" cy="1000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406392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  <a:solidFill>
            <a:schemeClr val="accent1"/>
          </a:solidFill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51556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" y="0"/>
            <a:ext cx="9183600" cy="68877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141480"/>
            <a:ext cx="1504206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Century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3508" y="4973023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  <a:r>
              <a:rPr lang="en-US" sz="900" dirty="0">
                <a:solidFill>
                  <a:schemeClr val="bg1"/>
                </a:solidFill>
              </a:rPr>
              <a:t>media.linkjab.com/i/images/university-of-bologna-the-worlds-oldest-university.jpg</a:t>
            </a:r>
          </a:p>
        </p:txBody>
      </p:sp>
    </p:spTree>
    <p:extLst>
      <p:ext uri="{BB962C8B-B14F-4D97-AF65-F5344CB8AC3E}">
        <p14:creationId xmlns:p14="http://schemas.microsoft.com/office/powerpoint/2010/main" val="39665063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82100" cy="68865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3508" y="494029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  <a:r>
              <a:rPr lang="en-US" sz="900" dirty="0">
                <a:solidFill>
                  <a:schemeClr val="bg1"/>
                </a:solidFill>
              </a:rPr>
              <a:t>media.linkjab.com/i/images/university-of-bologna-the-worlds-oldest-university.jpg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41480"/>
            <a:ext cx="1504206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1729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" y="0"/>
            <a:ext cx="9183600" cy="68877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4245" y="501029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  <a:r>
              <a:rPr lang="en-US" sz="900" dirty="0">
                <a:solidFill>
                  <a:schemeClr val="bg1"/>
                </a:solidFill>
              </a:rPr>
              <a:t>media.linkjab.com/i/images/university-of-bologna-the-worlds-oldest-university.jpg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41480"/>
            <a:ext cx="1504206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9815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0" y="0"/>
            <a:ext cx="9182700" cy="68870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3508" y="500054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http://media.linkjab.com/i/images/university-of-bologna-the-worlds-oldest-university.jpg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41480"/>
            <a:ext cx="1504206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730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paolischoolhouseshops.com/wp-content/uploads/2008/07/old_classroom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147572"/>
            <a:ext cx="9144000" cy="6291072"/>
          </a:xfrm>
          <a:prstGeom prst="rect">
            <a:avLst/>
          </a:prstGeom>
          <a:noFill/>
        </p:spPr>
      </p:pic>
      <p:sp>
        <p:nvSpPr>
          <p:cNvPr id="10" name="TextBox 6"/>
          <p:cNvSpPr txBox="1"/>
          <p:nvPr/>
        </p:nvSpPr>
        <p:spPr>
          <a:xfrm>
            <a:off x="0" y="0"/>
            <a:ext cx="4104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Few evolution in this area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948264" y="4854085"/>
            <a:ext cx="2314296" cy="40005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</a:rPr>
              <a:t>1870 </a:t>
            </a:r>
            <a:r>
              <a:rPr lang="en-US" sz="1800" dirty="0">
                <a:solidFill>
                  <a:schemeClr val="bg1"/>
                </a:solidFill>
              </a:rPr>
              <a:t>Paoli Classroom</a:t>
            </a:r>
          </a:p>
        </p:txBody>
      </p:sp>
    </p:spTree>
    <p:extLst>
      <p:ext uri="{BB962C8B-B14F-4D97-AF65-F5344CB8AC3E}">
        <p14:creationId xmlns:p14="http://schemas.microsoft.com/office/powerpoint/2010/main" val="3701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jvnoticias.com/wp-content/uploads/2013/04/06.01.2012_Site_Dentro_Alunos-em-Sala-de-Aula-Cr%C3%A9d-Ademar-Fil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3" y="-2815"/>
            <a:ext cx="9140677" cy="588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323" y="4885487"/>
            <a:ext cx="30957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http://sjvnoticias.com/sala-de-aula-ontem-e-hoje/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98414" y="4854085"/>
            <a:ext cx="756084" cy="31115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58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dn2.hubspot.net/hub/35511/file-13805854-png/images/evolution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7493" r="2858" b="9416"/>
          <a:stretch/>
        </p:blipFill>
        <p:spPr bwMode="auto">
          <a:xfrm>
            <a:off x="787550" y="788908"/>
            <a:ext cx="7577688" cy="331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460" y="4887403"/>
            <a:ext cx="62504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http://www.grmwebsite.com/blog/bid/67340/Welcome-to-the-21st-Century-Why-YOU-Should-Be-Marketing-on-the-Web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56276" y="4677985"/>
            <a:ext cx="2087724" cy="4320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21</a:t>
            </a:r>
            <a:r>
              <a:rPr lang="en-US" sz="2100" baseline="30000" dirty="0">
                <a:solidFill>
                  <a:schemeClr val="tx1"/>
                </a:solidFill>
              </a:rPr>
              <a:t>st</a:t>
            </a:r>
            <a:r>
              <a:rPr lang="en-US" sz="2100" dirty="0">
                <a:solidFill>
                  <a:schemeClr val="tx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2939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nlineacademiccommunity.uvic.ca/jjohal93/wp-content/uploads/sites/1120/2015/03/online-edu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" y="-141377"/>
            <a:ext cx="7923350" cy="528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4904679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https://onlineacademiccommunity.uvic.ca/jjohal93/category/blogs/</a:t>
            </a:r>
          </a:p>
        </p:txBody>
      </p:sp>
    </p:spTree>
    <p:extLst>
      <p:ext uri="{BB962C8B-B14F-4D97-AF65-F5344CB8AC3E}">
        <p14:creationId xmlns:p14="http://schemas.microsoft.com/office/powerpoint/2010/main" val="17941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Brasil</a:t>
            </a:r>
          </a:p>
        </p:txBody>
      </p:sp>
      <p:pic>
        <p:nvPicPr>
          <p:cNvPr id="1026" name="Picture 2" descr="http://www.baixarmapas.com.br/wp-content/uploads/mapa-mundi-ib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9" y="129676"/>
            <a:ext cx="7523631" cy="48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abotagetimes.com/wp-content/uploads/computer_boring_overtime_work_sle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3289" y="0"/>
            <a:ext cx="9833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79375" y="4904679"/>
            <a:ext cx="3429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http://www.theaerodrome.com/forum/showthread.php?t=61895</a:t>
            </a:r>
          </a:p>
        </p:txBody>
      </p:sp>
    </p:spTree>
    <p:extLst>
      <p:ext uri="{BB962C8B-B14F-4D97-AF65-F5344CB8AC3E}">
        <p14:creationId xmlns:p14="http://schemas.microsoft.com/office/powerpoint/2010/main" val="1229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Why</a:t>
            </a:r>
            <a:r>
              <a:rPr lang="pt-BR" dirty="0"/>
              <a:t> </a:t>
            </a:r>
            <a:r>
              <a:rPr lang="pt-BR" dirty="0" err="1"/>
              <a:t>students</a:t>
            </a:r>
            <a:r>
              <a:rPr lang="pt-BR" dirty="0"/>
              <a:t> are </a:t>
            </a:r>
            <a:r>
              <a:rPr lang="pt-BR" dirty="0" err="1"/>
              <a:t>usually</a:t>
            </a:r>
            <a:r>
              <a:rPr lang="pt-BR" dirty="0"/>
              <a:t> </a:t>
            </a:r>
            <a:r>
              <a:rPr lang="pt-BR" dirty="0" err="1"/>
              <a:t>disengaged</a:t>
            </a:r>
            <a:r>
              <a:rPr lang="pt-BR" dirty="0"/>
              <a:t> in </a:t>
            </a:r>
            <a:r>
              <a:rPr lang="pt-BR" dirty="0" err="1"/>
              <a:t>educational</a:t>
            </a:r>
            <a:r>
              <a:rPr lang="pt-BR" dirty="0"/>
              <a:t> </a:t>
            </a:r>
            <a:r>
              <a:rPr lang="pt-BR" dirty="0" err="1"/>
              <a:t>contexts</a:t>
            </a:r>
            <a:r>
              <a:rPr lang="pt-BR" dirty="0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43A7E0D-9073-4601-8382-ACE3A7B1A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4" t="33915" r="28991" b="8877"/>
          <a:stretch/>
        </p:blipFill>
        <p:spPr>
          <a:xfrm>
            <a:off x="814274" y="1158775"/>
            <a:ext cx="7106529" cy="347772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DD6B2A0-FCF3-4AB2-BCF7-A6B2E5B4914C}"/>
              </a:ext>
            </a:extLst>
          </p:cNvPr>
          <p:cNvSpPr/>
          <p:nvPr/>
        </p:nvSpPr>
        <p:spPr>
          <a:xfrm>
            <a:off x="814274" y="4578856"/>
            <a:ext cx="61860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Gallup (2018). Gallup </a:t>
            </a:r>
            <a:r>
              <a:rPr lang="pt-BR" sz="1100" dirty="0" err="1"/>
              <a:t>Student</a:t>
            </a:r>
            <a:r>
              <a:rPr lang="pt-BR" sz="1100" dirty="0"/>
              <a:t> </a:t>
            </a:r>
            <a:r>
              <a:rPr lang="pt-BR" sz="1100" dirty="0" err="1"/>
              <a:t>Poll</a:t>
            </a:r>
            <a:r>
              <a:rPr lang="pt-BR" sz="1100" dirty="0"/>
              <a:t>: </a:t>
            </a:r>
            <a:r>
              <a:rPr lang="pt-BR" sz="1100" dirty="0" err="1"/>
              <a:t>Engaged</a:t>
            </a:r>
            <a:r>
              <a:rPr lang="pt-BR" sz="1100" dirty="0"/>
              <a:t> </a:t>
            </a:r>
            <a:r>
              <a:rPr lang="pt-BR" sz="1100" dirty="0" err="1"/>
              <a:t>Today</a:t>
            </a:r>
            <a:r>
              <a:rPr lang="pt-BR" sz="1100" dirty="0"/>
              <a:t> – </a:t>
            </a:r>
            <a:r>
              <a:rPr lang="pt-BR" sz="1100" dirty="0" err="1"/>
              <a:t>Ready</a:t>
            </a:r>
            <a:r>
              <a:rPr lang="pt-BR" sz="1100" dirty="0"/>
              <a:t> for </a:t>
            </a:r>
            <a:r>
              <a:rPr lang="pt-BR" sz="1100" dirty="0" err="1"/>
              <a:t>Tomorrow</a:t>
            </a:r>
            <a:r>
              <a:rPr lang="pt-BR" sz="1100" dirty="0"/>
              <a:t>. U.S. Overall. </a:t>
            </a:r>
            <a:r>
              <a:rPr lang="pt-BR" sz="1100" dirty="0" err="1"/>
              <a:t>Fall</a:t>
            </a:r>
            <a:r>
              <a:rPr lang="pt-BR" sz="1100" dirty="0"/>
              <a:t> 2018 Scorecard. 8pp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39363" y="1956163"/>
            <a:ext cx="606395" cy="259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tângulo 3"/>
          <p:cNvSpPr/>
          <p:nvPr/>
        </p:nvSpPr>
        <p:spPr>
          <a:xfrm>
            <a:off x="0" y="4948606"/>
            <a:ext cx="60301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http://www.jesperjuul.net/text/fearoffailing/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5349877-F780-431C-BE17-4E43FBAC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366712"/>
            <a:ext cx="77533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3920"/>
      </p:ext>
    </p:extLst>
  </p:cSld>
  <p:clrMapOvr>
    <a:masterClrMapping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techreviewer.co.uk/wp-content/uploads/2015/01/video-ga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0854" y="-403778"/>
            <a:ext cx="9254854" cy="5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9532" y="4914617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http://www.techreviewer.co.uk/english-teacher-claims-kids-playing-video-games-good/</a:t>
            </a:r>
          </a:p>
        </p:txBody>
      </p:sp>
    </p:spTree>
    <p:extLst>
      <p:ext uri="{BB962C8B-B14F-4D97-AF65-F5344CB8AC3E}">
        <p14:creationId xmlns:p14="http://schemas.microsoft.com/office/powerpoint/2010/main" val="1013302603"/>
      </p:ext>
    </p:extLst>
  </p:cSld>
  <p:clrMapOvr>
    <a:masterClrMapping/>
  </p:clrMapOvr>
  <p:transition spd="slow">
    <p:push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  <a:solidFill>
            <a:schemeClr val="accent1"/>
          </a:solidFill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1671299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914617"/>
            <a:ext cx="538259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00" dirty="0"/>
              <a:t>https://www.parents.com/parents-magazine/parents-perspective/what-are-our-kids-really-thinking/</a:t>
            </a:r>
            <a:endParaRPr lang="en-US" sz="700" dirty="0">
              <a:solidFill>
                <a:schemeClr val="tx1"/>
              </a:solidFill>
            </a:endParaRPr>
          </a:p>
        </p:txBody>
      </p:sp>
      <p:pic>
        <p:nvPicPr>
          <p:cNvPr id="3076" name="Picture 4" descr="Resultado de imagem para baby thinking">
            <a:extLst>
              <a:ext uri="{FF2B5EF4-FFF2-40B4-BE49-F238E27FC236}">
                <a16:creationId xmlns:a16="http://schemas.microsoft.com/office/drawing/2014/main" id="{DCF3AB8D-04C8-4D9A-A809-F4F7A6F1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24" y="290744"/>
            <a:ext cx="6891257" cy="45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42539"/>
      </p:ext>
    </p:extLst>
  </p:cSld>
  <p:clrMapOvr>
    <a:masterClrMapping/>
  </p:clrMapOvr>
  <p:transition spd="slow">
    <p:push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m relacionada">
            <a:extLst>
              <a:ext uri="{FF2B5EF4-FFF2-40B4-BE49-F238E27FC236}">
                <a16:creationId xmlns:a16="http://schemas.microsoft.com/office/drawing/2014/main" id="{FA874FFE-7C1C-4D1F-B6C3-1A4389C3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616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1928487" y="4889966"/>
            <a:ext cx="52870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/>
              <a:t>https://www.denofgeek.com/movies/bruce-lee/36045/the-top-10-brucesploitation-films</a:t>
            </a:r>
          </a:p>
        </p:txBody>
      </p:sp>
    </p:spTree>
    <p:extLst>
      <p:ext uri="{BB962C8B-B14F-4D97-AF65-F5344CB8AC3E}">
        <p14:creationId xmlns:p14="http://schemas.microsoft.com/office/powerpoint/2010/main" val="3519041386"/>
      </p:ext>
    </p:extLst>
  </p:cSld>
  <p:clrMapOvr>
    <a:masterClrMapping/>
  </p:clrMapOvr>
  <p:transition spd="slow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ronaldinho gaucho">
            <a:extLst>
              <a:ext uri="{FF2B5EF4-FFF2-40B4-BE49-F238E27FC236}">
                <a16:creationId xmlns:a16="http://schemas.microsoft.com/office/drawing/2014/main" id="{2984D369-3771-484C-B61F-E88C807C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2415800" y="4889966"/>
            <a:ext cx="4312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https://asianmoviepulse.com/2012/11/zhang-ziyi-woman-of-many-talents/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15398"/>
      </p:ext>
    </p:extLst>
  </p:cSld>
  <p:clrMapOvr>
    <a:masterClrMapping/>
  </p:clrMapOvr>
  <p:transition spd="slow">
    <p:push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important personalities in china">
            <a:extLst>
              <a:ext uri="{FF2B5EF4-FFF2-40B4-BE49-F238E27FC236}">
                <a16:creationId xmlns:a16="http://schemas.microsoft.com/office/drawing/2014/main" id="{8910E1CA-FF1C-442B-9574-94DE3AE9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72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3068664" y="4889966"/>
            <a:ext cx="28696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/>
              <a:t>https://www.thefamouspeople.com/china.php</a:t>
            </a:r>
          </a:p>
        </p:txBody>
      </p:sp>
    </p:spTree>
    <p:extLst>
      <p:ext uri="{BB962C8B-B14F-4D97-AF65-F5344CB8AC3E}">
        <p14:creationId xmlns:p14="http://schemas.microsoft.com/office/powerpoint/2010/main" val="356189620"/>
      </p:ext>
    </p:extLst>
  </p:cSld>
  <p:clrMapOvr>
    <a:masterClrMapping/>
  </p:clrMapOvr>
  <p:transition spd="slow">
    <p:push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ao Ming">
            <a:extLst>
              <a:ext uri="{FF2B5EF4-FFF2-40B4-BE49-F238E27FC236}">
                <a16:creationId xmlns:a16="http://schemas.microsoft.com/office/drawing/2014/main" id="{AFF96DB0-B02D-4E58-8063-FC8D695F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72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3068664" y="4889966"/>
            <a:ext cx="28696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https://www.thefamouspeople.com/china.php</a:t>
            </a:r>
          </a:p>
        </p:txBody>
      </p:sp>
    </p:spTree>
    <p:extLst>
      <p:ext uri="{BB962C8B-B14F-4D97-AF65-F5344CB8AC3E}">
        <p14:creationId xmlns:p14="http://schemas.microsoft.com/office/powerpoint/2010/main" val="168254926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28" y="226688"/>
            <a:ext cx="5792897" cy="46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2415800" y="4889966"/>
            <a:ext cx="4312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https://asianmoviepulse.com/2012/11/zhang-ziyi-woman-of-many-talents/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4" name="Picture 2" descr="Resultado de imagem para usain bolt">
            <a:extLst>
              <a:ext uri="{FF2B5EF4-FFF2-40B4-BE49-F238E27FC236}">
                <a16:creationId xmlns:a16="http://schemas.microsoft.com/office/drawing/2014/main" id="{9383C5A3-9455-4736-8011-FB004E09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85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23102"/>
      </p:ext>
    </p:extLst>
  </p:cSld>
  <p:clrMapOvr>
    <a:masterClrMapping/>
  </p:clrMapOvr>
  <p:transition spd="slow">
    <p:push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esultado de imagem para Zhang Ziyi">
            <a:extLst>
              <a:ext uri="{FF2B5EF4-FFF2-40B4-BE49-F238E27FC236}">
                <a16:creationId xmlns:a16="http://schemas.microsoft.com/office/drawing/2014/main" id="{D1C47B33-C047-44DB-AD9E-98C5504C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2415800" y="4889966"/>
            <a:ext cx="4312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https://asianmoviepulse.com/2012/11/zhang-ziyi-woman-of-many-talents/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03861"/>
      </p:ext>
    </p:extLst>
  </p:cSld>
  <p:clrMapOvr>
    <a:masterClrMapping/>
  </p:clrMapOvr>
  <p:transition spd="slow">
    <p:push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88CDC55-7E09-42F2-B060-373038CBAF8E}"/>
              </a:ext>
            </a:extLst>
          </p:cNvPr>
          <p:cNvSpPr/>
          <p:nvPr/>
        </p:nvSpPr>
        <p:spPr>
          <a:xfrm>
            <a:off x="2415800" y="4889966"/>
            <a:ext cx="4312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https://asianmoviepulse.com/2012/11/zhang-ziyi-woman-of-many-talents/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4" name="Picture 2" descr="Resultado de imagem para mihaly csikszentmihalyi">
            <a:extLst>
              <a:ext uri="{FF2B5EF4-FFF2-40B4-BE49-F238E27FC236}">
                <a16:creationId xmlns:a16="http://schemas.microsoft.com/office/drawing/2014/main" id="{54E803B7-15B3-40C6-896E-7ACDC1B3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934"/>
            <a:ext cx="10520765" cy="51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21126"/>
      </p:ext>
    </p:extLst>
  </p:cSld>
  <p:clrMapOvr>
    <a:masterClrMapping/>
  </p:clrMapOvr>
  <p:transition spd="slow">
    <p:push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1429719" y="2211408"/>
            <a:ext cx="628456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err="1">
                <a:solidFill>
                  <a:schemeClr val="tx1"/>
                </a:solidFill>
              </a:rPr>
              <a:t>What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those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people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have</a:t>
            </a:r>
            <a:r>
              <a:rPr lang="pt-BR" sz="3200" dirty="0">
                <a:solidFill>
                  <a:schemeClr val="tx1"/>
                </a:solidFill>
              </a:rPr>
              <a:t> in common ?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462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1429719" y="2211408"/>
            <a:ext cx="628456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err="1">
                <a:solidFill>
                  <a:schemeClr val="tx1"/>
                </a:solidFill>
              </a:rPr>
              <a:t>Their</a:t>
            </a:r>
            <a:r>
              <a:rPr lang="pt-BR" sz="3200" dirty="0">
                <a:solidFill>
                  <a:schemeClr val="tx1"/>
                </a:solidFill>
              </a:rPr>
              <a:t> Performance </a:t>
            </a:r>
            <a:br>
              <a:rPr lang="pt-BR" sz="3200" dirty="0">
                <a:solidFill>
                  <a:schemeClr val="tx1"/>
                </a:solidFill>
              </a:rPr>
            </a:br>
            <a:r>
              <a:rPr lang="pt-BR" sz="3200" dirty="0">
                <a:solidFill>
                  <a:schemeClr val="tx1"/>
                </a:solidFill>
              </a:rPr>
              <a:t>(</a:t>
            </a:r>
            <a:r>
              <a:rPr lang="pt-BR" sz="3200" dirty="0" err="1">
                <a:solidFill>
                  <a:schemeClr val="tx1"/>
                </a:solidFill>
              </a:rPr>
              <a:t>and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the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way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they</a:t>
            </a:r>
            <a:r>
              <a:rPr lang="pt-BR" sz="3200" dirty="0">
                <a:solidFill>
                  <a:schemeClr val="tx1"/>
                </a:solidFill>
              </a:rPr>
              <a:t> </a:t>
            </a:r>
            <a:r>
              <a:rPr lang="pt-BR" sz="3200" dirty="0" err="1">
                <a:solidFill>
                  <a:schemeClr val="tx1"/>
                </a:solidFill>
              </a:rPr>
              <a:t>perform</a:t>
            </a:r>
            <a:r>
              <a:rPr lang="pt-BR" sz="3200" dirty="0">
                <a:solidFill>
                  <a:schemeClr val="tx1"/>
                </a:solidFill>
              </a:rPr>
              <a:t>)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875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5B760C4-00C7-4A1E-A653-BAB4D2E8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3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10244" name="Picture 4" descr="Resultado de imagem para flow theory">
            <a:extLst>
              <a:ext uri="{FF2B5EF4-FFF2-40B4-BE49-F238E27FC236}">
                <a16:creationId xmlns:a16="http://schemas.microsoft.com/office/drawing/2014/main" id="{F96B8A0D-2D7B-4190-99FF-B28AEFF7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5" y="798992"/>
            <a:ext cx="7966129" cy="39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70631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CCF731C-C790-4966-BE00-2551B1080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9696"/>
            <a:ext cx="8520600" cy="3509919"/>
          </a:xfrm>
        </p:spPr>
        <p:txBody>
          <a:bodyPr/>
          <a:lstStyle/>
          <a:p>
            <a:pPr marL="400047" indent="-285750"/>
            <a:r>
              <a:rPr lang="en-US" sz="1500" dirty="0"/>
              <a:t>Flow represents those moments when everything comes together for the performer</a:t>
            </a:r>
          </a:p>
          <a:p>
            <a:pPr marL="400047" indent="-285750"/>
            <a:r>
              <a:rPr lang="en-US" sz="1500" dirty="0"/>
              <a:t>Flow is often associated with high levels of performance and is a positive psychological experience</a:t>
            </a:r>
          </a:p>
          <a:p>
            <a:pPr marL="400047" indent="-285750"/>
            <a:endParaRPr lang="pt-BR" sz="1500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0DD5F4E0-D925-44BA-931D-2B0F8B85D968}"/>
              </a:ext>
            </a:extLst>
          </p:cNvPr>
          <p:cNvSpPr txBox="1">
            <a:spLocks/>
          </p:cNvSpPr>
          <p:nvPr/>
        </p:nvSpPr>
        <p:spPr>
          <a:xfrm>
            <a:off x="263800" y="4711454"/>
            <a:ext cx="8565600" cy="36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3824" indent="0">
              <a:buClr>
                <a:srgbClr val="595959"/>
              </a:buClr>
              <a:buNone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Csikszentmihalyi M (1991) Flow: The Psychology of Optimal Experience, 1 edition. Harper, New York</a:t>
            </a:r>
          </a:p>
        </p:txBody>
      </p:sp>
      <p:pic>
        <p:nvPicPr>
          <p:cNvPr id="24" name="Picture 28">
            <a:extLst>
              <a:ext uri="{FF2B5EF4-FFF2-40B4-BE49-F238E27FC236}">
                <a16:creationId xmlns:a16="http://schemas.microsoft.com/office/drawing/2014/main" id="{BA10FB09-FC25-46C9-B1E3-67AE897AF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6" y="2126810"/>
            <a:ext cx="2484720" cy="2418461"/>
          </a:xfrm>
          <a:prstGeom prst="rect">
            <a:avLst/>
          </a:prstGeom>
        </p:spPr>
      </p:pic>
      <p:pic>
        <p:nvPicPr>
          <p:cNvPr id="25" name="Picture 4" descr="Resultado de imagem para flow theory">
            <a:extLst>
              <a:ext uri="{FF2B5EF4-FFF2-40B4-BE49-F238E27FC236}">
                <a16:creationId xmlns:a16="http://schemas.microsoft.com/office/drawing/2014/main" id="{2CB88920-23C7-45A3-935B-A8A0607B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2" y="2337492"/>
            <a:ext cx="4349024" cy="2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59532" y="4914617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http://www.techreviewer.co.uk/english-teacher-claims-kids-playing-video-games-good/</a:t>
            </a:r>
          </a:p>
        </p:txBody>
      </p:sp>
      <p:pic>
        <p:nvPicPr>
          <p:cNvPr id="2050" name="Picture 2" descr="Resultado de imagem para chinese students playing games">
            <a:extLst>
              <a:ext uri="{FF2B5EF4-FFF2-40B4-BE49-F238E27FC236}">
                <a16:creationId xmlns:a16="http://schemas.microsoft.com/office/drawing/2014/main" id="{9F2F60E8-EF58-418C-902A-702A9F71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51C34B0-0F30-453C-9BD6-31071D2A0632}"/>
              </a:ext>
            </a:extLst>
          </p:cNvPr>
          <p:cNvSpPr/>
          <p:nvPr/>
        </p:nvSpPr>
        <p:spPr>
          <a:xfrm>
            <a:off x="-75443" y="4914617"/>
            <a:ext cx="29225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https://www.bbc.com/news/world-asia-46071811</a:t>
            </a:r>
          </a:p>
        </p:txBody>
      </p:sp>
    </p:spTree>
    <p:extLst>
      <p:ext uri="{BB962C8B-B14F-4D97-AF65-F5344CB8AC3E}">
        <p14:creationId xmlns:p14="http://schemas.microsoft.com/office/powerpoint/2010/main" val="1720721548"/>
      </p:ext>
    </p:extLst>
  </p:cSld>
  <p:clrMapOvr>
    <a:masterClrMapping/>
  </p:clrMapOvr>
  <p:transition spd="slow">
    <p:push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59532" y="4914617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http://www.techreviewer.co.uk/english-teacher-claims-kids-playing-video-games-good/</a:t>
            </a:r>
          </a:p>
        </p:txBody>
      </p:sp>
      <p:pic>
        <p:nvPicPr>
          <p:cNvPr id="3074" name="Picture 2" descr="Resultado de imagem para chinese students playing games">
            <a:extLst>
              <a:ext uri="{FF2B5EF4-FFF2-40B4-BE49-F238E27FC236}">
                <a16:creationId xmlns:a16="http://schemas.microsoft.com/office/drawing/2014/main" id="{5F030F46-F0E4-446C-8E34-4042E4CA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3354FA4-4EBD-41F3-9F4B-0EB330000D71}"/>
              </a:ext>
            </a:extLst>
          </p:cNvPr>
          <p:cNvSpPr/>
          <p:nvPr/>
        </p:nvSpPr>
        <p:spPr>
          <a:xfrm>
            <a:off x="-75443" y="4914617"/>
            <a:ext cx="29225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https://www.bbc.com/news/world-asia-46071811</a:t>
            </a:r>
          </a:p>
        </p:txBody>
      </p:sp>
    </p:spTree>
    <p:extLst>
      <p:ext uri="{BB962C8B-B14F-4D97-AF65-F5344CB8AC3E}">
        <p14:creationId xmlns:p14="http://schemas.microsoft.com/office/powerpoint/2010/main" val="2288117229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Maceió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958"/>
            <a:ext cx="9270522" cy="512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318EEA97-83AC-4705-9581-F534A0C53383}"/>
              </a:ext>
            </a:extLst>
          </p:cNvPr>
          <p:cNvGrpSpPr/>
          <p:nvPr/>
        </p:nvGrpSpPr>
        <p:grpSpPr>
          <a:xfrm>
            <a:off x="287500" y="960790"/>
            <a:ext cx="6247067" cy="3904417"/>
            <a:chOff x="1418030" y="861037"/>
            <a:chExt cx="6247067" cy="3904417"/>
          </a:xfrm>
        </p:grpSpPr>
        <p:sp>
          <p:nvSpPr>
            <p:cNvPr id="26" name="Shape 4">
              <a:extLst>
                <a:ext uri="{FF2B5EF4-FFF2-40B4-BE49-F238E27FC236}">
                  <a16:creationId xmlns:a16="http://schemas.microsoft.com/office/drawing/2014/main" id="{C52DDA3D-E3FD-4516-AF3F-57DD6E1C0970}"/>
                </a:ext>
              </a:extLst>
            </p:cNvPr>
            <p:cNvSpPr/>
            <p:nvPr/>
          </p:nvSpPr>
          <p:spPr>
            <a:xfrm>
              <a:off x="1418030" y="861037"/>
              <a:ext cx="6247067" cy="3904417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DD6FBED6-35F5-459D-BC58-C4635E8F5104}"/>
                </a:ext>
              </a:extLst>
            </p:cNvPr>
            <p:cNvSpPr/>
            <p:nvPr/>
          </p:nvSpPr>
          <p:spPr>
            <a:xfrm>
              <a:off x="2211407" y="3555865"/>
              <a:ext cx="162423" cy="16242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4" name="Freeform 30">
            <a:extLst>
              <a:ext uri="{FF2B5EF4-FFF2-40B4-BE49-F238E27FC236}">
                <a16:creationId xmlns:a16="http://schemas.microsoft.com/office/drawing/2014/main" id="{FCE2B6B8-8D4D-4CDB-8E81-173A05620352}"/>
              </a:ext>
            </a:extLst>
          </p:cNvPr>
          <p:cNvSpPr/>
          <p:nvPr/>
        </p:nvSpPr>
        <p:spPr>
          <a:xfrm>
            <a:off x="901140" y="3757409"/>
            <a:ext cx="2228800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 err="1">
                <a:solidFill>
                  <a:srgbClr val="C00000"/>
                </a:solidFill>
              </a:rPr>
              <a:t>Engagement</a:t>
            </a:r>
            <a:r>
              <a:rPr lang="pt-BR" sz="24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EDBF515E-3EFA-4AB6-B878-CC8A76AABFD2}"/>
              </a:ext>
            </a:extLst>
          </p:cNvPr>
          <p:cNvSpPr txBox="1"/>
          <p:nvPr/>
        </p:nvSpPr>
        <p:spPr>
          <a:xfrm>
            <a:off x="3096691" y="3921182"/>
            <a:ext cx="2802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 err="1">
                <a:solidFill>
                  <a:srgbClr val="595959"/>
                </a:solidFill>
              </a:rPr>
              <a:t>Initial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Interest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dirty="0" err="1">
                <a:solidFill>
                  <a:srgbClr val="595959"/>
                </a:solidFill>
              </a:rPr>
              <a:t>caused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br>
              <a:rPr lang="pt-BR" sz="1800" i="1" dirty="0">
                <a:solidFill>
                  <a:srgbClr val="595959"/>
                </a:solidFill>
              </a:rPr>
            </a:br>
            <a:r>
              <a:rPr lang="pt-BR" sz="1800" i="1" dirty="0" err="1">
                <a:solidFill>
                  <a:srgbClr val="595959"/>
                </a:solidFill>
              </a:rPr>
              <a:t>initially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by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curiosity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  <a:endParaRPr lang="pt-BR" sz="2000" dirty="0">
              <a:solidFill>
                <a:srgbClr val="595959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70665D64-924F-43B7-934D-4FAA4888836E}"/>
              </a:ext>
            </a:extLst>
          </p:cNvPr>
          <p:cNvSpPr txBox="1">
            <a:spLocks/>
          </p:cNvSpPr>
          <p:nvPr/>
        </p:nvSpPr>
        <p:spPr>
          <a:xfrm>
            <a:off x="263800" y="4568877"/>
            <a:ext cx="8565600" cy="51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3824" indent="0">
              <a:buClr>
                <a:srgbClr val="595959"/>
              </a:buClr>
              <a:buNone/>
            </a:pPr>
            <a:r>
              <a:rPr lang="en-US" sz="1200" dirty="0">
                <a:solidFill>
                  <a:schemeClr val="tx1"/>
                </a:solidFill>
              </a:rPr>
              <a:t>[1] Brown E, Cairns P (2004) A Grounded Investigation of Game Immersion. In: CHI ’04 Extended Abstracts on Human Factors in Computing Systems. ACM, New York, NY, USA, pp 1297–1300.</a:t>
            </a:r>
          </a:p>
        </p:txBody>
      </p:sp>
    </p:spTree>
    <p:extLst>
      <p:ext uri="{BB962C8B-B14F-4D97-AF65-F5344CB8AC3E}">
        <p14:creationId xmlns:p14="http://schemas.microsoft.com/office/powerpoint/2010/main" val="490193807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318EEA97-83AC-4705-9581-F534A0C53383}"/>
              </a:ext>
            </a:extLst>
          </p:cNvPr>
          <p:cNvGrpSpPr/>
          <p:nvPr/>
        </p:nvGrpSpPr>
        <p:grpSpPr>
          <a:xfrm>
            <a:off x="287500" y="960790"/>
            <a:ext cx="6247067" cy="3904417"/>
            <a:chOff x="1418030" y="861037"/>
            <a:chExt cx="6247067" cy="3904417"/>
          </a:xfrm>
        </p:grpSpPr>
        <p:sp>
          <p:nvSpPr>
            <p:cNvPr id="26" name="Shape 4">
              <a:extLst>
                <a:ext uri="{FF2B5EF4-FFF2-40B4-BE49-F238E27FC236}">
                  <a16:creationId xmlns:a16="http://schemas.microsoft.com/office/drawing/2014/main" id="{C52DDA3D-E3FD-4516-AF3F-57DD6E1C0970}"/>
                </a:ext>
              </a:extLst>
            </p:cNvPr>
            <p:cNvSpPr/>
            <p:nvPr/>
          </p:nvSpPr>
          <p:spPr>
            <a:xfrm>
              <a:off x="1418030" y="861037"/>
              <a:ext cx="6247067" cy="3904417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DD6FBED6-35F5-459D-BC58-C4635E8F5104}"/>
                </a:ext>
              </a:extLst>
            </p:cNvPr>
            <p:cNvSpPr/>
            <p:nvPr/>
          </p:nvSpPr>
          <p:spPr>
            <a:xfrm>
              <a:off x="2211407" y="3555865"/>
              <a:ext cx="162423" cy="16242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CC5E2E5E-F02A-4104-B71E-429E17C2BBFD}"/>
                </a:ext>
              </a:extLst>
            </p:cNvPr>
            <p:cNvSpPr/>
            <p:nvPr/>
          </p:nvSpPr>
          <p:spPr>
            <a:xfrm>
              <a:off x="3645109" y="2494645"/>
              <a:ext cx="293612" cy="293612"/>
            </a:xfrm>
            <a:prstGeom prst="ellipse">
              <a:avLst/>
            </a:prstGeom>
            <a:solidFill>
              <a:srgbClr val="489A6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EFAF509-A0CF-4AB3-852A-F1E7E174A767}"/>
                </a:ext>
              </a:extLst>
            </p:cNvPr>
            <p:cNvSpPr/>
            <p:nvPr/>
          </p:nvSpPr>
          <p:spPr>
            <a:xfrm>
              <a:off x="5369300" y="1848854"/>
              <a:ext cx="406059" cy="406059"/>
            </a:xfrm>
            <a:prstGeom prst="ellipse">
              <a:avLst/>
            </a:prstGeom>
            <a:solidFill>
              <a:srgbClr val="25519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0" name="Freeform 26">
            <a:extLst>
              <a:ext uri="{FF2B5EF4-FFF2-40B4-BE49-F238E27FC236}">
                <a16:creationId xmlns:a16="http://schemas.microsoft.com/office/drawing/2014/main" id="{F557C32C-0CA0-4546-BCC3-51E57DF31FEC}"/>
              </a:ext>
            </a:extLst>
          </p:cNvPr>
          <p:cNvSpPr/>
          <p:nvPr/>
        </p:nvSpPr>
        <p:spPr>
          <a:xfrm>
            <a:off x="2351762" y="2863978"/>
            <a:ext cx="2228800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 err="1">
                <a:solidFill>
                  <a:srgbClr val="009051"/>
                </a:solidFill>
              </a:rPr>
              <a:t>Absortion</a:t>
            </a:r>
            <a:r>
              <a:rPr lang="pt-BR" sz="2400" b="1" dirty="0">
                <a:solidFill>
                  <a:srgbClr val="009051"/>
                </a:solidFill>
              </a:rPr>
              <a:t>: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E7C3F5E-9404-400F-82A5-36A2E602EBAF}"/>
              </a:ext>
            </a:extLst>
          </p:cNvPr>
          <p:cNvSpPr txBox="1"/>
          <p:nvPr/>
        </p:nvSpPr>
        <p:spPr>
          <a:xfrm>
            <a:off x="4018068" y="3020534"/>
            <a:ext cx="44470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 err="1">
                <a:solidFill>
                  <a:srgbClr val="595959"/>
                </a:solidFill>
              </a:rPr>
              <a:t>Continuous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Interest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dirty="0" err="1">
                <a:solidFill>
                  <a:srgbClr val="595959"/>
                </a:solidFill>
              </a:rPr>
              <a:t>often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caused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by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pt-BR" sz="1800" i="1" dirty="0" err="1">
                <a:solidFill>
                  <a:srgbClr val="595959"/>
                </a:solidFill>
              </a:rPr>
              <a:t>challenge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and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fantasy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DD73E1FC-AB32-4B07-8374-6EA9AA6CAC67}"/>
              </a:ext>
            </a:extLst>
          </p:cNvPr>
          <p:cNvSpPr/>
          <p:nvPr/>
        </p:nvSpPr>
        <p:spPr>
          <a:xfrm>
            <a:off x="4190431" y="2156705"/>
            <a:ext cx="2393204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>
                <a:solidFill>
                  <a:srgbClr val="25519A"/>
                </a:solidFill>
              </a:rPr>
              <a:t>Total </a:t>
            </a:r>
            <a:r>
              <a:rPr lang="pt-BR" sz="2400" b="1" dirty="0" err="1">
                <a:solidFill>
                  <a:srgbClr val="25519A"/>
                </a:solidFill>
              </a:rPr>
              <a:t>Imersion</a:t>
            </a:r>
            <a:r>
              <a:rPr lang="pt-BR" sz="2400" b="1" dirty="0">
                <a:solidFill>
                  <a:srgbClr val="25519A"/>
                </a:solidFill>
              </a:rPr>
              <a:t>: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52F64B5-301C-42CA-939B-EC147DEC164C}"/>
              </a:ext>
            </a:extLst>
          </p:cNvPr>
          <p:cNvSpPr txBox="1"/>
          <p:nvPr/>
        </p:nvSpPr>
        <p:spPr>
          <a:xfrm>
            <a:off x="6421123" y="2321561"/>
            <a:ext cx="26468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Optimal</a:t>
            </a:r>
            <a:r>
              <a:rPr lang="pt-BR" sz="2000" b="1" dirty="0">
                <a:solidFill>
                  <a:srgbClr val="595959"/>
                </a:solidFill>
              </a:rPr>
              <a:t> Experience</a:t>
            </a:r>
            <a:br>
              <a:rPr lang="pt-BR" sz="2000" b="1" dirty="0">
                <a:solidFill>
                  <a:srgbClr val="595959"/>
                </a:solidFill>
              </a:rPr>
            </a:b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i="1" dirty="0" err="1">
                <a:solidFill>
                  <a:srgbClr val="595959"/>
                </a:solidFill>
              </a:rPr>
              <a:t>Flow</a:t>
            </a:r>
            <a:r>
              <a:rPr lang="pt-BR" sz="1800" i="1" dirty="0">
                <a:solidFill>
                  <a:srgbClr val="595959"/>
                </a:solidFill>
              </a:rPr>
              <a:t> Experience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  <a:endParaRPr lang="pt-BR" sz="2000" dirty="0">
              <a:solidFill>
                <a:srgbClr val="595959"/>
              </a:solidFill>
            </a:endParaRPr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FCE2B6B8-8D4D-4CDB-8E81-173A05620352}"/>
              </a:ext>
            </a:extLst>
          </p:cNvPr>
          <p:cNvSpPr/>
          <p:nvPr/>
        </p:nvSpPr>
        <p:spPr>
          <a:xfrm>
            <a:off x="901140" y="3757409"/>
            <a:ext cx="2228800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 err="1">
                <a:solidFill>
                  <a:srgbClr val="C00000"/>
                </a:solidFill>
              </a:rPr>
              <a:t>Engagement</a:t>
            </a:r>
            <a:r>
              <a:rPr lang="pt-BR" sz="24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EDBF515E-3EFA-4AB6-B878-CC8A76AABFD2}"/>
              </a:ext>
            </a:extLst>
          </p:cNvPr>
          <p:cNvSpPr txBox="1"/>
          <p:nvPr/>
        </p:nvSpPr>
        <p:spPr>
          <a:xfrm>
            <a:off x="3096691" y="3921182"/>
            <a:ext cx="2802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 err="1">
                <a:solidFill>
                  <a:srgbClr val="595959"/>
                </a:solidFill>
              </a:rPr>
              <a:t>Initial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Interest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dirty="0" err="1">
                <a:solidFill>
                  <a:srgbClr val="595959"/>
                </a:solidFill>
              </a:rPr>
              <a:t>caused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br>
              <a:rPr lang="pt-BR" sz="1800" i="1" dirty="0">
                <a:solidFill>
                  <a:srgbClr val="595959"/>
                </a:solidFill>
              </a:rPr>
            </a:br>
            <a:r>
              <a:rPr lang="pt-BR" sz="1800" i="1" dirty="0" err="1">
                <a:solidFill>
                  <a:srgbClr val="595959"/>
                </a:solidFill>
              </a:rPr>
              <a:t>initially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by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curiosity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  <a:endParaRPr lang="pt-BR" sz="2000" dirty="0">
              <a:solidFill>
                <a:srgbClr val="595959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70665D64-924F-43B7-934D-4FAA4888836E}"/>
              </a:ext>
            </a:extLst>
          </p:cNvPr>
          <p:cNvSpPr txBox="1">
            <a:spLocks/>
          </p:cNvSpPr>
          <p:nvPr/>
        </p:nvSpPr>
        <p:spPr>
          <a:xfrm>
            <a:off x="263800" y="4568877"/>
            <a:ext cx="8565600" cy="51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3824" indent="0">
              <a:buClr>
                <a:srgbClr val="595959"/>
              </a:buClr>
              <a:buNone/>
            </a:pPr>
            <a:r>
              <a:rPr lang="en-US" sz="1200" dirty="0">
                <a:solidFill>
                  <a:schemeClr val="tx1"/>
                </a:solidFill>
              </a:rPr>
              <a:t>[1] Brown E, Cairns P (2004) A Grounded Investigation of Game Immersion. In: CHI ’04 Extended Abstracts on Human Factors in Computing Systems. ACM, New York, NY, USA, pp 1297–1300.</a:t>
            </a:r>
          </a:p>
        </p:txBody>
      </p:sp>
    </p:spTree>
    <p:extLst>
      <p:ext uri="{BB962C8B-B14F-4D97-AF65-F5344CB8AC3E}">
        <p14:creationId xmlns:p14="http://schemas.microsoft.com/office/powerpoint/2010/main" val="30326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9">
            <a:extLst>
              <a:ext uri="{FF2B5EF4-FFF2-40B4-BE49-F238E27FC236}">
                <a16:creationId xmlns:a16="http://schemas.microsoft.com/office/drawing/2014/main" id="{9903474A-C583-4C97-8E5C-4A065DD58054}"/>
              </a:ext>
            </a:extLst>
          </p:cNvPr>
          <p:cNvGrpSpPr/>
          <p:nvPr/>
        </p:nvGrpSpPr>
        <p:grpSpPr>
          <a:xfrm>
            <a:off x="836015" y="1327096"/>
            <a:ext cx="1486305" cy="1046216"/>
            <a:chOff x="9152738" y="3125248"/>
            <a:chExt cx="2084672" cy="1467410"/>
          </a:xfrm>
        </p:grpSpPr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FA1307F8-EED6-41D7-9DB7-A2D6925270B7}"/>
                </a:ext>
              </a:extLst>
            </p:cNvPr>
            <p:cNvSpPr/>
            <p:nvPr/>
          </p:nvSpPr>
          <p:spPr>
            <a:xfrm>
              <a:off x="9152738" y="3945132"/>
              <a:ext cx="2084672" cy="64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600" indent="-228600" algn="ctr">
                <a:buAutoNum type="arabicParenBoth"/>
              </a:pP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Challenge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-skill </a:t>
              </a:r>
            </a:p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balance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0" name="Picture 36">
              <a:extLst>
                <a:ext uri="{FF2B5EF4-FFF2-40B4-BE49-F238E27FC236}">
                  <a16:creationId xmlns:a16="http://schemas.microsoft.com/office/drawing/2014/main" id="{7CF8136F-7945-4194-B606-675B2268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706" y="3125248"/>
              <a:ext cx="1202735" cy="801823"/>
            </a:xfrm>
            <a:prstGeom prst="rect">
              <a:avLst/>
            </a:prstGeom>
          </p:spPr>
        </p:pic>
      </p:grpSp>
      <p:grpSp>
        <p:nvGrpSpPr>
          <p:cNvPr id="31" name="Group 40">
            <a:extLst>
              <a:ext uri="{FF2B5EF4-FFF2-40B4-BE49-F238E27FC236}">
                <a16:creationId xmlns:a16="http://schemas.microsoft.com/office/drawing/2014/main" id="{377CAB83-D478-48FB-89A5-CFD8F386792F}"/>
              </a:ext>
            </a:extLst>
          </p:cNvPr>
          <p:cNvGrpSpPr/>
          <p:nvPr/>
        </p:nvGrpSpPr>
        <p:grpSpPr>
          <a:xfrm>
            <a:off x="3848504" y="1493529"/>
            <a:ext cx="1236236" cy="713350"/>
            <a:chOff x="528618" y="1618524"/>
            <a:chExt cx="1733927" cy="1000537"/>
          </a:xfrm>
        </p:grpSpPr>
        <p:sp>
          <p:nvSpPr>
            <p:cNvPr id="32" name="Rectangle 41">
              <a:extLst>
                <a:ext uri="{FF2B5EF4-FFF2-40B4-BE49-F238E27FC236}">
                  <a16:creationId xmlns:a16="http://schemas.microsoft.com/office/drawing/2014/main" id="{CF0DCD78-5C40-4489-BD34-0B28336705E8}"/>
                </a:ext>
              </a:extLst>
            </p:cNvPr>
            <p:cNvSpPr/>
            <p:nvPr/>
          </p:nvSpPr>
          <p:spPr>
            <a:xfrm>
              <a:off x="528618" y="2230545"/>
              <a:ext cx="1733927" cy="38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(2)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Clear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Goals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3" name="Picture 42">
              <a:extLst>
                <a:ext uri="{FF2B5EF4-FFF2-40B4-BE49-F238E27FC236}">
                  <a16:creationId xmlns:a16="http://schemas.microsoft.com/office/drawing/2014/main" id="{38A2DD7A-0383-4010-AA0E-1B2A5E1AE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3"/>
            <a:stretch/>
          </p:blipFill>
          <p:spPr>
            <a:xfrm>
              <a:off x="1157303" y="1618524"/>
              <a:ext cx="520902" cy="639180"/>
            </a:xfrm>
            <a:prstGeom prst="rect">
              <a:avLst/>
            </a:prstGeom>
          </p:spPr>
        </p:pic>
      </p:grpSp>
      <p:grpSp>
        <p:nvGrpSpPr>
          <p:cNvPr id="37" name="Group 43">
            <a:extLst>
              <a:ext uri="{FF2B5EF4-FFF2-40B4-BE49-F238E27FC236}">
                <a16:creationId xmlns:a16="http://schemas.microsoft.com/office/drawing/2014/main" id="{BD5BBBB0-C0F4-4EDE-AF98-E947BF5A6F93}"/>
              </a:ext>
            </a:extLst>
          </p:cNvPr>
          <p:cNvGrpSpPr/>
          <p:nvPr/>
        </p:nvGrpSpPr>
        <p:grpSpPr>
          <a:xfrm>
            <a:off x="6468013" y="1449887"/>
            <a:ext cx="2079415" cy="800632"/>
            <a:chOff x="3933426" y="3275425"/>
            <a:chExt cx="2916558" cy="1122956"/>
          </a:xfrm>
        </p:grpSpPr>
        <p:sp>
          <p:nvSpPr>
            <p:cNvPr id="38" name="Rectangle 44">
              <a:extLst>
                <a:ext uri="{FF2B5EF4-FFF2-40B4-BE49-F238E27FC236}">
                  <a16:creationId xmlns:a16="http://schemas.microsoft.com/office/drawing/2014/main" id="{D5DFC9D3-A6EE-46F5-8F62-E201AB0305B3}"/>
                </a:ext>
              </a:extLst>
            </p:cNvPr>
            <p:cNvSpPr/>
            <p:nvPr/>
          </p:nvSpPr>
          <p:spPr>
            <a:xfrm>
              <a:off x="3933426" y="4009866"/>
              <a:ext cx="2916558" cy="3885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(3)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Unambiguous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feedback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9" name="Picture 45">
              <a:extLst>
                <a:ext uri="{FF2B5EF4-FFF2-40B4-BE49-F238E27FC236}">
                  <a16:creationId xmlns:a16="http://schemas.microsoft.com/office/drawing/2014/main" id="{4C20B939-3297-4CB9-BA3A-D136713E3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54"/>
            <a:stretch/>
          </p:blipFill>
          <p:spPr>
            <a:xfrm>
              <a:off x="4833068" y="3275425"/>
              <a:ext cx="1076407" cy="713420"/>
            </a:xfrm>
            <a:prstGeom prst="rect">
              <a:avLst/>
            </a:prstGeom>
          </p:spPr>
        </p:pic>
      </p:grpSp>
      <p:grpSp>
        <p:nvGrpSpPr>
          <p:cNvPr id="40" name="Group 46">
            <a:extLst>
              <a:ext uri="{FF2B5EF4-FFF2-40B4-BE49-F238E27FC236}">
                <a16:creationId xmlns:a16="http://schemas.microsoft.com/office/drawing/2014/main" id="{A3300A55-F7E9-40A6-8E41-A399855C97E5}"/>
              </a:ext>
            </a:extLst>
          </p:cNvPr>
          <p:cNvGrpSpPr/>
          <p:nvPr/>
        </p:nvGrpSpPr>
        <p:grpSpPr>
          <a:xfrm>
            <a:off x="3402062" y="3850850"/>
            <a:ext cx="2129109" cy="832056"/>
            <a:chOff x="-30915" y="3004344"/>
            <a:chExt cx="2838812" cy="1109408"/>
          </a:xfrm>
        </p:grpSpPr>
        <p:sp>
          <p:nvSpPr>
            <p:cNvPr id="41" name="Rectangle 47">
              <a:extLst>
                <a:ext uri="{FF2B5EF4-FFF2-40B4-BE49-F238E27FC236}">
                  <a16:creationId xmlns:a16="http://schemas.microsoft.com/office/drawing/2014/main" id="{6E03BCED-CCD4-4788-B72F-4B45E7BF0872}"/>
                </a:ext>
              </a:extLst>
            </p:cNvPr>
            <p:cNvSpPr/>
            <p:nvPr/>
          </p:nvSpPr>
          <p:spPr>
            <a:xfrm>
              <a:off x="-30915" y="3744420"/>
              <a:ext cx="2838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(8)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Transformation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time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42" name="Picture 48">
              <a:extLst>
                <a:ext uri="{FF2B5EF4-FFF2-40B4-BE49-F238E27FC236}">
                  <a16:creationId xmlns:a16="http://schemas.microsoft.com/office/drawing/2014/main" id="{0F4244F6-154E-4191-BB89-245671C1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22" y="3004344"/>
              <a:ext cx="682738" cy="682738"/>
            </a:xfrm>
            <a:prstGeom prst="rect">
              <a:avLst/>
            </a:prstGeom>
          </p:spPr>
        </p:pic>
      </p:grpSp>
      <p:grpSp>
        <p:nvGrpSpPr>
          <p:cNvPr id="43" name="Group 49">
            <a:extLst>
              <a:ext uri="{FF2B5EF4-FFF2-40B4-BE49-F238E27FC236}">
                <a16:creationId xmlns:a16="http://schemas.microsoft.com/office/drawing/2014/main" id="{E8B67F8D-0E4D-43EC-8AEC-168B9EB4CD65}"/>
              </a:ext>
            </a:extLst>
          </p:cNvPr>
          <p:cNvGrpSpPr/>
          <p:nvPr/>
        </p:nvGrpSpPr>
        <p:grpSpPr>
          <a:xfrm>
            <a:off x="367139" y="3821856"/>
            <a:ext cx="2424062" cy="890090"/>
            <a:chOff x="8571010" y="1497175"/>
            <a:chExt cx="3232082" cy="1186786"/>
          </a:xfrm>
        </p:grpSpPr>
        <p:sp>
          <p:nvSpPr>
            <p:cNvPr id="44" name="Rectangle 50">
              <a:extLst>
                <a:ext uri="{FF2B5EF4-FFF2-40B4-BE49-F238E27FC236}">
                  <a16:creationId xmlns:a16="http://schemas.microsoft.com/office/drawing/2014/main" id="{1927C840-D79A-4F95-A769-A899BCB4DBC7}"/>
                </a:ext>
              </a:extLst>
            </p:cNvPr>
            <p:cNvSpPr/>
            <p:nvPr/>
          </p:nvSpPr>
          <p:spPr>
            <a:xfrm>
              <a:off x="8571010" y="2296932"/>
              <a:ext cx="3232082" cy="3870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" algn="ctr">
                <a:lnSpc>
                  <a:spcPct val="115000"/>
                </a:lnSpc>
                <a:buClr>
                  <a:srgbClr val="595959"/>
                </a:buClr>
                <a:buSzPts val="1800"/>
              </a:pP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(7)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Loss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self-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consciousness</a:t>
              </a:r>
              <a:endParaRPr lang="en-US" sz="1200" dirty="0">
                <a:solidFill>
                  <a:schemeClr val="bg2"/>
                </a:solidFill>
                <a:latin typeface="Comic Sans MS" panose="030F09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51">
              <a:extLst>
                <a:ext uri="{FF2B5EF4-FFF2-40B4-BE49-F238E27FC236}">
                  <a16:creationId xmlns:a16="http://schemas.microsoft.com/office/drawing/2014/main" id="{4748E016-43DD-488F-BA69-60A0E78F3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879" y="1497175"/>
              <a:ext cx="1090339" cy="728005"/>
            </a:xfrm>
            <a:prstGeom prst="rect">
              <a:avLst/>
            </a:prstGeom>
          </p:spPr>
        </p:pic>
      </p:grpSp>
      <p:grpSp>
        <p:nvGrpSpPr>
          <p:cNvPr id="46" name="Group 52">
            <a:extLst>
              <a:ext uri="{FF2B5EF4-FFF2-40B4-BE49-F238E27FC236}">
                <a16:creationId xmlns:a16="http://schemas.microsoft.com/office/drawing/2014/main" id="{991F0A9F-5214-4B65-A9A9-616422FB91C5}"/>
              </a:ext>
            </a:extLst>
          </p:cNvPr>
          <p:cNvGrpSpPr/>
          <p:nvPr/>
        </p:nvGrpSpPr>
        <p:grpSpPr>
          <a:xfrm>
            <a:off x="3521488" y="2587658"/>
            <a:ext cx="1890261" cy="962357"/>
            <a:chOff x="4345706" y="1427013"/>
            <a:chExt cx="2520349" cy="1283142"/>
          </a:xfrm>
        </p:grpSpPr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EDC0373B-0BBC-413B-8B3E-9F4D8FDD704C}"/>
                </a:ext>
              </a:extLst>
            </p:cNvPr>
            <p:cNvSpPr/>
            <p:nvPr/>
          </p:nvSpPr>
          <p:spPr>
            <a:xfrm>
              <a:off x="4345706" y="2094602"/>
              <a:ext cx="252034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(5) Total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concentration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</a:p>
            <a:p>
              <a:pPr algn="ctr"/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the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task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at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hand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48" name="Picture 54">
              <a:extLst>
                <a:ext uri="{FF2B5EF4-FFF2-40B4-BE49-F238E27FC236}">
                  <a16:creationId xmlns:a16="http://schemas.microsoft.com/office/drawing/2014/main" id="{67F0A7C1-C363-4638-A755-75290C4E8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245" y="1427013"/>
              <a:ext cx="1043819" cy="675605"/>
            </a:xfrm>
            <a:prstGeom prst="rect">
              <a:avLst/>
            </a:prstGeom>
          </p:spPr>
        </p:pic>
      </p:grpSp>
      <p:grpSp>
        <p:nvGrpSpPr>
          <p:cNvPr id="49" name="Group 55">
            <a:extLst>
              <a:ext uri="{FF2B5EF4-FFF2-40B4-BE49-F238E27FC236}">
                <a16:creationId xmlns:a16="http://schemas.microsoft.com/office/drawing/2014/main" id="{23138709-EF43-4E30-B6C7-546BCFB7A1D4}"/>
              </a:ext>
            </a:extLst>
          </p:cNvPr>
          <p:cNvGrpSpPr/>
          <p:nvPr/>
        </p:nvGrpSpPr>
        <p:grpSpPr>
          <a:xfrm>
            <a:off x="6693233" y="2587658"/>
            <a:ext cx="1628972" cy="755587"/>
            <a:chOff x="515210" y="5511997"/>
            <a:chExt cx="2171963" cy="1007450"/>
          </a:xfrm>
        </p:grpSpPr>
        <p:sp>
          <p:nvSpPr>
            <p:cNvPr id="50" name="Rectangle 56">
              <a:extLst>
                <a:ext uri="{FF2B5EF4-FFF2-40B4-BE49-F238E27FC236}">
                  <a16:creationId xmlns:a16="http://schemas.microsoft.com/office/drawing/2014/main" id="{BFCC7FF5-1BE1-49D3-B25C-05CB4F7F9264}"/>
                </a:ext>
              </a:extLst>
            </p:cNvPr>
            <p:cNvSpPr/>
            <p:nvPr/>
          </p:nvSpPr>
          <p:spPr>
            <a:xfrm>
              <a:off x="515210" y="6150115"/>
              <a:ext cx="21719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(6)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Sense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control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51" name="Picture 57">
              <a:extLst>
                <a:ext uri="{FF2B5EF4-FFF2-40B4-BE49-F238E27FC236}">
                  <a16:creationId xmlns:a16="http://schemas.microsoft.com/office/drawing/2014/main" id="{B2C50C80-A920-44B0-925C-4D1047AF7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6" t="12766" r="7410" b="8029"/>
            <a:stretch/>
          </p:blipFill>
          <p:spPr>
            <a:xfrm>
              <a:off x="1241901" y="5511997"/>
              <a:ext cx="718580" cy="674719"/>
            </a:xfrm>
            <a:prstGeom prst="rect">
              <a:avLst/>
            </a:prstGeom>
          </p:spPr>
        </p:pic>
      </p:grpSp>
      <p:grpSp>
        <p:nvGrpSpPr>
          <p:cNvPr id="52" name="Group 58">
            <a:extLst>
              <a:ext uri="{FF2B5EF4-FFF2-40B4-BE49-F238E27FC236}">
                <a16:creationId xmlns:a16="http://schemas.microsoft.com/office/drawing/2014/main" id="{8B1B3319-34C0-483F-9B6C-E885E5567C48}"/>
              </a:ext>
            </a:extLst>
          </p:cNvPr>
          <p:cNvGrpSpPr/>
          <p:nvPr/>
        </p:nvGrpSpPr>
        <p:grpSpPr>
          <a:xfrm>
            <a:off x="6352801" y="3803981"/>
            <a:ext cx="2077813" cy="894153"/>
            <a:chOff x="3806738" y="5327242"/>
            <a:chExt cx="2770418" cy="1192204"/>
          </a:xfrm>
        </p:grpSpPr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905C1562-977A-45B7-BA73-062DFE063944}"/>
                </a:ext>
              </a:extLst>
            </p:cNvPr>
            <p:cNvSpPr/>
            <p:nvPr/>
          </p:nvSpPr>
          <p:spPr>
            <a:xfrm>
              <a:off x="3806738" y="6150114"/>
              <a:ext cx="277041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  (9)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Autotelic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experience</a:t>
              </a:r>
              <a:endParaRPr lang="en-US" sz="1200" dirty="0">
                <a:latin typeface="Comic Sans MS" panose="030F0902030302020204" pitchFamily="66" charset="0"/>
              </a:endParaRPr>
            </a:p>
          </p:txBody>
        </p:sp>
        <p:pic>
          <p:nvPicPr>
            <p:cNvPr id="54" name="Picture 60">
              <a:extLst>
                <a:ext uri="{FF2B5EF4-FFF2-40B4-BE49-F238E27FC236}">
                  <a16:creationId xmlns:a16="http://schemas.microsoft.com/office/drawing/2014/main" id="{C5101C76-B6DE-4BF3-BF4C-9FD8EDA3E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7" r="18206" b="31803"/>
            <a:stretch/>
          </p:blipFill>
          <p:spPr>
            <a:xfrm>
              <a:off x="4464842" y="5327242"/>
              <a:ext cx="1726748" cy="822871"/>
            </a:xfrm>
            <a:prstGeom prst="rect">
              <a:avLst/>
            </a:prstGeom>
          </p:spPr>
        </p:pic>
      </p:grpSp>
      <p:grpSp>
        <p:nvGrpSpPr>
          <p:cNvPr id="55" name="Group 61">
            <a:extLst>
              <a:ext uri="{FF2B5EF4-FFF2-40B4-BE49-F238E27FC236}">
                <a16:creationId xmlns:a16="http://schemas.microsoft.com/office/drawing/2014/main" id="{1B741C27-5E63-4640-96E5-CE63585C4A50}"/>
              </a:ext>
            </a:extLst>
          </p:cNvPr>
          <p:cNvGrpSpPr/>
          <p:nvPr/>
        </p:nvGrpSpPr>
        <p:grpSpPr>
          <a:xfrm>
            <a:off x="702969" y="2455880"/>
            <a:ext cx="1752403" cy="1041247"/>
            <a:chOff x="8842406" y="5076100"/>
            <a:chExt cx="2336536" cy="1388329"/>
          </a:xfrm>
        </p:grpSpPr>
        <p:sp>
          <p:nvSpPr>
            <p:cNvPr id="56" name="Rectangle 62">
              <a:extLst>
                <a:ext uri="{FF2B5EF4-FFF2-40B4-BE49-F238E27FC236}">
                  <a16:creationId xmlns:a16="http://schemas.microsoft.com/office/drawing/2014/main" id="{37620558-FF79-45C6-BF06-B913A0DB2A2E}"/>
                </a:ext>
              </a:extLst>
            </p:cNvPr>
            <p:cNvSpPr/>
            <p:nvPr/>
          </p:nvSpPr>
          <p:spPr>
            <a:xfrm>
              <a:off x="8842406" y="5848876"/>
              <a:ext cx="233653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(4)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Action-awareness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</a:p>
            <a:p>
              <a:pPr algn="ctr"/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merging</a:t>
              </a:r>
              <a:endParaRPr lang="en-US" sz="1200" dirty="0">
                <a:latin typeface="Comic Sans MS" panose="030F0902030302020204" pitchFamily="66" charset="0"/>
              </a:endParaRPr>
            </a:p>
          </p:txBody>
        </p:sp>
        <p:pic>
          <p:nvPicPr>
            <p:cNvPr id="57" name="Picture 63">
              <a:extLst>
                <a:ext uri="{FF2B5EF4-FFF2-40B4-BE49-F238E27FC236}">
                  <a16:creationId xmlns:a16="http://schemas.microsoft.com/office/drawing/2014/main" id="{CBF1C25A-BE87-4C16-A9A3-6B3A4B7D7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" t="2" r="5621" b="41465"/>
            <a:stretch/>
          </p:blipFill>
          <p:spPr>
            <a:xfrm>
              <a:off x="9104702" y="5076100"/>
              <a:ext cx="1788414" cy="749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28696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  <a:solidFill>
            <a:schemeClr val="accent1"/>
          </a:solidFill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1527258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The </a:t>
            </a:r>
            <a:r>
              <a:rPr lang="pt-BR" dirty="0" err="1"/>
              <a:t>Theory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Optimal</a:t>
            </a:r>
            <a:r>
              <a:rPr lang="pt-BR" dirty="0"/>
              <a:t> Experience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9">
            <a:extLst>
              <a:ext uri="{FF2B5EF4-FFF2-40B4-BE49-F238E27FC236}">
                <a16:creationId xmlns:a16="http://schemas.microsoft.com/office/drawing/2014/main" id="{9903474A-C583-4C97-8E5C-4A065DD58054}"/>
              </a:ext>
            </a:extLst>
          </p:cNvPr>
          <p:cNvGrpSpPr/>
          <p:nvPr/>
        </p:nvGrpSpPr>
        <p:grpSpPr>
          <a:xfrm>
            <a:off x="836015" y="1327096"/>
            <a:ext cx="1486305" cy="1046216"/>
            <a:chOff x="9152738" y="3125248"/>
            <a:chExt cx="2084672" cy="1467410"/>
          </a:xfrm>
        </p:grpSpPr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FA1307F8-EED6-41D7-9DB7-A2D6925270B7}"/>
                </a:ext>
              </a:extLst>
            </p:cNvPr>
            <p:cNvSpPr/>
            <p:nvPr/>
          </p:nvSpPr>
          <p:spPr>
            <a:xfrm>
              <a:off x="9152738" y="3945132"/>
              <a:ext cx="2084672" cy="64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600" indent="-228600" algn="ctr">
                <a:buAutoNum type="arabicParenBoth"/>
              </a:pP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Challenge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-skill </a:t>
              </a:r>
            </a:p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balance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0" name="Picture 36">
              <a:extLst>
                <a:ext uri="{FF2B5EF4-FFF2-40B4-BE49-F238E27FC236}">
                  <a16:creationId xmlns:a16="http://schemas.microsoft.com/office/drawing/2014/main" id="{7CF8136F-7945-4194-B606-675B2268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706" y="3125248"/>
              <a:ext cx="1202735" cy="801823"/>
            </a:xfrm>
            <a:prstGeom prst="rect">
              <a:avLst/>
            </a:prstGeom>
          </p:spPr>
        </p:pic>
      </p:grpSp>
      <p:grpSp>
        <p:nvGrpSpPr>
          <p:cNvPr id="31" name="Group 40">
            <a:extLst>
              <a:ext uri="{FF2B5EF4-FFF2-40B4-BE49-F238E27FC236}">
                <a16:creationId xmlns:a16="http://schemas.microsoft.com/office/drawing/2014/main" id="{377CAB83-D478-48FB-89A5-CFD8F386792F}"/>
              </a:ext>
            </a:extLst>
          </p:cNvPr>
          <p:cNvGrpSpPr/>
          <p:nvPr/>
        </p:nvGrpSpPr>
        <p:grpSpPr>
          <a:xfrm>
            <a:off x="3848504" y="1493529"/>
            <a:ext cx="1236236" cy="713350"/>
            <a:chOff x="528618" y="1618524"/>
            <a:chExt cx="1733927" cy="1000537"/>
          </a:xfrm>
        </p:grpSpPr>
        <p:sp>
          <p:nvSpPr>
            <p:cNvPr id="32" name="Rectangle 41">
              <a:extLst>
                <a:ext uri="{FF2B5EF4-FFF2-40B4-BE49-F238E27FC236}">
                  <a16:creationId xmlns:a16="http://schemas.microsoft.com/office/drawing/2014/main" id="{CF0DCD78-5C40-4489-BD34-0B28336705E8}"/>
                </a:ext>
              </a:extLst>
            </p:cNvPr>
            <p:cNvSpPr/>
            <p:nvPr/>
          </p:nvSpPr>
          <p:spPr>
            <a:xfrm>
              <a:off x="528618" y="2230545"/>
              <a:ext cx="1733927" cy="38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(2)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Clear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Goals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3" name="Picture 42">
              <a:extLst>
                <a:ext uri="{FF2B5EF4-FFF2-40B4-BE49-F238E27FC236}">
                  <a16:creationId xmlns:a16="http://schemas.microsoft.com/office/drawing/2014/main" id="{38A2DD7A-0383-4010-AA0E-1B2A5E1AE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3"/>
            <a:stretch/>
          </p:blipFill>
          <p:spPr>
            <a:xfrm>
              <a:off x="1157303" y="1618524"/>
              <a:ext cx="520902" cy="639180"/>
            </a:xfrm>
            <a:prstGeom prst="rect">
              <a:avLst/>
            </a:prstGeom>
          </p:spPr>
        </p:pic>
      </p:grpSp>
      <p:grpSp>
        <p:nvGrpSpPr>
          <p:cNvPr id="37" name="Group 43">
            <a:extLst>
              <a:ext uri="{FF2B5EF4-FFF2-40B4-BE49-F238E27FC236}">
                <a16:creationId xmlns:a16="http://schemas.microsoft.com/office/drawing/2014/main" id="{BD5BBBB0-C0F4-4EDE-AF98-E947BF5A6F93}"/>
              </a:ext>
            </a:extLst>
          </p:cNvPr>
          <p:cNvGrpSpPr/>
          <p:nvPr/>
        </p:nvGrpSpPr>
        <p:grpSpPr>
          <a:xfrm>
            <a:off x="6468013" y="1449887"/>
            <a:ext cx="2079415" cy="800632"/>
            <a:chOff x="3933426" y="3275425"/>
            <a:chExt cx="2916558" cy="1122956"/>
          </a:xfrm>
        </p:grpSpPr>
        <p:sp>
          <p:nvSpPr>
            <p:cNvPr id="38" name="Rectangle 44">
              <a:extLst>
                <a:ext uri="{FF2B5EF4-FFF2-40B4-BE49-F238E27FC236}">
                  <a16:creationId xmlns:a16="http://schemas.microsoft.com/office/drawing/2014/main" id="{D5DFC9D3-A6EE-46F5-8F62-E201AB0305B3}"/>
                </a:ext>
              </a:extLst>
            </p:cNvPr>
            <p:cNvSpPr/>
            <p:nvPr/>
          </p:nvSpPr>
          <p:spPr>
            <a:xfrm>
              <a:off x="3933426" y="4009866"/>
              <a:ext cx="2916558" cy="3885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(3)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Unambiguous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feedback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39" name="Picture 45">
              <a:extLst>
                <a:ext uri="{FF2B5EF4-FFF2-40B4-BE49-F238E27FC236}">
                  <a16:creationId xmlns:a16="http://schemas.microsoft.com/office/drawing/2014/main" id="{4C20B939-3297-4CB9-BA3A-D136713E3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54"/>
            <a:stretch/>
          </p:blipFill>
          <p:spPr>
            <a:xfrm>
              <a:off x="4833068" y="3275425"/>
              <a:ext cx="1076407" cy="713420"/>
            </a:xfrm>
            <a:prstGeom prst="rect">
              <a:avLst/>
            </a:prstGeom>
          </p:spPr>
        </p:pic>
      </p:grpSp>
      <p:grpSp>
        <p:nvGrpSpPr>
          <p:cNvPr id="40" name="Group 46">
            <a:extLst>
              <a:ext uri="{FF2B5EF4-FFF2-40B4-BE49-F238E27FC236}">
                <a16:creationId xmlns:a16="http://schemas.microsoft.com/office/drawing/2014/main" id="{A3300A55-F7E9-40A6-8E41-A399855C97E5}"/>
              </a:ext>
            </a:extLst>
          </p:cNvPr>
          <p:cNvGrpSpPr/>
          <p:nvPr/>
        </p:nvGrpSpPr>
        <p:grpSpPr>
          <a:xfrm>
            <a:off x="3402062" y="3850850"/>
            <a:ext cx="2129109" cy="832056"/>
            <a:chOff x="-30915" y="3004344"/>
            <a:chExt cx="2838812" cy="1109408"/>
          </a:xfrm>
        </p:grpSpPr>
        <p:sp>
          <p:nvSpPr>
            <p:cNvPr id="41" name="Rectangle 47">
              <a:extLst>
                <a:ext uri="{FF2B5EF4-FFF2-40B4-BE49-F238E27FC236}">
                  <a16:creationId xmlns:a16="http://schemas.microsoft.com/office/drawing/2014/main" id="{6E03BCED-CCD4-4788-B72F-4B45E7BF0872}"/>
                </a:ext>
              </a:extLst>
            </p:cNvPr>
            <p:cNvSpPr/>
            <p:nvPr/>
          </p:nvSpPr>
          <p:spPr>
            <a:xfrm>
              <a:off x="-30915" y="3744420"/>
              <a:ext cx="2838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(8)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Transformation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time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42" name="Picture 48">
              <a:extLst>
                <a:ext uri="{FF2B5EF4-FFF2-40B4-BE49-F238E27FC236}">
                  <a16:creationId xmlns:a16="http://schemas.microsoft.com/office/drawing/2014/main" id="{0F4244F6-154E-4191-BB89-245671C1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22" y="3004344"/>
              <a:ext cx="682738" cy="682738"/>
            </a:xfrm>
            <a:prstGeom prst="rect">
              <a:avLst/>
            </a:prstGeom>
          </p:spPr>
        </p:pic>
      </p:grpSp>
      <p:grpSp>
        <p:nvGrpSpPr>
          <p:cNvPr id="43" name="Group 49">
            <a:extLst>
              <a:ext uri="{FF2B5EF4-FFF2-40B4-BE49-F238E27FC236}">
                <a16:creationId xmlns:a16="http://schemas.microsoft.com/office/drawing/2014/main" id="{E8B67F8D-0E4D-43EC-8AEC-168B9EB4CD65}"/>
              </a:ext>
            </a:extLst>
          </p:cNvPr>
          <p:cNvGrpSpPr/>
          <p:nvPr/>
        </p:nvGrpSpPr>
        <p:grpSpPr>
          <a:xfrm>
            <a:off x="367139" y="3821856"/>
            <a:ext cx="2424062" cy="890090"/>
            <a:chOff x="8571010" y="1497175"/>
            <a:chExt cx="3232082" cy="1186786"/>
          </a:xfrm>
        </p:grpSpPr>
        <p:sp>
          <p:nvSpPr>
            <p:cNvPr id="44" name="Rectangle 50">
              <a:extLst>
                <a:ext uri="{FF2B5EF4-FFF2-40B4-BE49-F238E27FC236}">
                  <a16:creationId xmlns:a16="http://schemas.microsoft.com/office/drawing/2014/main" id="{1927C840-D79A-4F95-A769-A899BCB4DBC7}"/>
                </a:ext>
              </a:extLst>
            </p:cNvPr>
            <p:cNvSpPr/>
            <p:nvPr/>
          </p:nvSpPr>
          <p:spPr>
            <a:xfrm>
              <a:off x="8571010" y="2296932"/>
              <a:ext cx="3232082" cy="3870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" algn="ctr">
                <a:lnSpc>
                  <a:spcPct val="115000"/>
                </a:lnSpc>
                <a:buClr>
                  <a:srgbClr val="595959"/>
                </a:buClr>
                <a:buSzPts val="1800"/>
              </a:pP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(7)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Loss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self-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consciousness</a:t>
              </a:r>
              <a:endParaRPr lang="en-US" sz="1200" dirty="0">
                <a:solidFill>
                  <a:schemeClr val="bg2"/>
                </a:solidFill>
                <a:latin typeface="Comic Sans MS" panose="030F0902030302020204" pitchFamily="66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51">
              <a:extLst>
                <a:ext uri="{FF2B5EF4-FFF2-40B4-BE49-F238E27FC236}">
                  <a16:creationId xmlns:a16="http://schemas.microsoft.com/office/drawing/2014/main" id="{4748E016-43DD-488F-BA69-60A0E78F3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879" y="1497175"/>
              <a:ext cx="1090339" cy="728005"/>
            </a:xfrm>
            <a:prstGeom prst="rect">
              <a:avLst/>
            </a:prstGeom>
          </p:spPr>
        </p:pic>
      </p:grpSp>
      <p:grpSp>
        <p:nvGrpSpPr>
          <p:cNvPr id="46" name="Group 52">
            <a:extLst>
              <a:ext uri="{FF2B5EF4-FFF2-40B4-BE49-F238E27FC236}">
                <a16:creationId xmlns:a16="http://schemas.microsoft.com/office/drawing/2014/main" id="{991F0A9F-5214-4B65-A9A9-616422FB91C5}"/>
              </a:ext>
            </a:extLst>
          </p:cNvPr>
          <p:cNvGrpSpPr/>
          <p:nvPr/>
        </p:nvGrpSpPr>
        <p:grpSpPr>
          <a:xfrm>
            <a:off x="3521488" y="2587658"/>
            <a:ext cx="1890261" cy="962357"/>
            <a:chOff x="4345706" y="1427013"/>
            <a:chExt cx="2520349" cy="1283142"/>
          </a:xfrm>
        </p:grpSpPr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EDC0373B-0BBC-413B-8B3E-9F4D8FDD704C}"/>
                </a:ext>
              </a:extLst>
            </p:cNvPr>
            <p:cNvSpPr/>
            <p:nvPr/>
          </p:nvSpPr>
          <p:spPr>
            <a:xfrm>
              <a:off x="4345706" y="2094602"/>
              <a:ext cx="252034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(5) Total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concentration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</a:p>
            <a:p>
              <a:pPr algn="ctr"/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on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the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task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at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hand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48" name="Picture 54">
              <a:extLst>
                <a:ext uri="{FF2B5EF4-FFF2-40B4-BE49-F238E27FC236}">
                  <a16:creationId xmlns:a16="http://schemas.microsoft.com/office/drawing/2014/main" id="{67F0A7C1-C363-4638-A755-75290C4E8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245" y="1427013"/>
              <a:ext cx="1043819" cy="675605"/>
            </a:xfrm>
            <a:prstGeom prst="rect">
              <a:avLst/>
            </a:prstGeom>
          </p:spPr>
        </p:pic>
      </p:grpSp>
      <p:grpSp>
        <p:nvGrpSpPr>
          <p:cNvPr id="49" name="Group 55">
            <a:extLst>
              <a:ext uri="{FF2B5EF4-FFF2-40B4-BE49-F238E27FC236}">
                <a16:creationId xmlns:a16="http://schemas.microsoft.com/office/drawing/2014/main" id="{23138709-EF43-4E30-B6C7-546BCFB7A1D4}"/>
              </a:ext>
            </a:extLst>
          </p:cNvPr>
          <p:cNvGrpSpPr/>
          <p:nvPr/>
        </p:nvGrpSpPr>
        <p:grpSpPr>
          <a:xfrm>
            <a:off x="6693233" y="2587658"/>
            <a:ext cx="1628972" cy="755587"/>
            <a:chOff x="515210" y="5511997"/>
            <a:chExt cx="2171963" cy="1007450"/>
          </a:xfrm>
        </p:grpSpPr>
        <p:sp>
          <p:nvSpPr>
            <p:cNvPr id="50" name="Rectangle 56">
              <a:extLst>
                <a:ext uri="{FF2B5EF4-FFF2-40B4-BE49-F238E27FC236}">
                  <a16:creationId xmlns:a16="http://schemas.microsoft.com/office/drawing/2014/main" id="{BFCC7FF5-1BE1-49D3-B25C-05CB4F7F9264}"/>
                </a:ext>
              </a:extLst>
            </p:cNvPr>
            <p:cNvSpPr/>
            <p:nvPr/>
          </p:nvSpPr>
          <p:spPr>
            <a:xfrm>
              <a:off x="515210" y="6150115"/>
              <a:ext cx="21719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(6)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Sense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of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control</a:t>
              </a:r>
              <a:endParaRPr lang="en-US" sz="1050" dirty="0">
                <a:latin typeface="Comic Sans MS" panose="030F0902030302020204" pitchFamily="66" charset="0"/>
              </a:endParaRPr>
            </a:p>
          </p:txBody>
        </p:sp>
        <p:pic>
          <p:nvPicPr>
            <p:cNvPr id="51" name="Picture 57">
              <a:extLst>
                <a:ext uri="{FF2B5EF4-FFF2-40B4-BE49-F238E27FC236}">
                  <a16:creationId xmlns:a16="http://schemas.microsoft.com/office/drawing/2014/main" id="{B2C50C80-A920-44B0-925C-4D1047AF7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6" t="12766" r="7410" b="8029"/>
            <a:stretch/>
          </p:blipFill>
          <p:spPr>
            <a:xfrm>
              <a:off x="1241901" y="5511997"/>
              <a:ext cx="718580" cy="674719"/>
            </a:xfrm>
            <a:prstGeom prst="rect">
              <a:avLst/>
            </a:prstGeom>
          </p:spPr>
        </p:pic>
      </p:grpSp>
      <p:grpSp>
        <p:nvGrpSpPr>
          <p:cNvPr id="52" name="Group 58">
            <a:extLst>
              <a:ext uri="{FF2B5EF4-FFF2-40B4-BE49-F238E27FC236}">
                <a16:creationId xmlns:a16="http://schemas.microsoft.com/office/drawing/2014/main" id="{8B1B3319-34C0-483F-9B6C-E885E5567C48}"/>
              </a:ext>
            </a:extLst>
          </p:cNvPr>
          <p:cNvGrpSpPr/>
          <p:nvPr/>
        </p:nvGrpSpPr>
        <p:grpSpPr>
          <a:xfrm>
            <a:off x="6352801" y="3803981"/>
            <a:ext cx="2077813" cy="894153"/>
            <a:chOff x="3806738" y="5327242"/>
            <a:chExt cx="2770418" cy="1192204"/>
          </a:xfrm>
        </p:grpSpPr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905C1562-977A-45B7-BA73-062DFE063944}"/>
                </a:ext>
              </a:extLst>
            </p:cNvPr>
            <p:cNvSpPr/>
            <p:nvPr/>
          </p:nvSpPr>
          <p:spPr>
            <a:xfrm>
              <a:off x="3806738" y="6150114"/>
              <a:ext cx="277041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  (9)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Autotelic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experience</a:t>
              </a:r>
              <a:endParaRPr lang="en-US" sz="1200" dirty="0">
                <a:latin typeface="Comic Sans MS" panose="030F0902030302020204" pitchFamily="66" charset="0"/>
              </a:endParaRPr>
            </a:p>
          </p:txBody>
        </p:sp>
        <p:pic>
          <p:nvPicPr>
            <p:cNvPr id="54" name="Picture 60">
              <a:extLst>
                <a:ext uri="{FF2B5EF4-FFF2-40B4-BE49-F238E27FC236}">
                  <a16:creationId xmlns:a16="http://schemas.microsoft.com/office/drawing/2014/main" id="{C5101C76-B6DE-4BF3-BF4C-9FD8EDA3E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7" r="18206" b="31803"/>
            <a:stretch/>
          </p:blipFill>
          <p:spPr>
            <a:xfrm>
              <a:off x="4464842" y="5327242"/>
              <a:ext cx="1726748" cy="822871"/>
            </a:xfrm>
            <a:prstGeom prst="rect">
              <a:avLst/>
            </a:prstGeom>
          </p:spPr>
        </p:pic>
      </p:grpSp>
      <p:grpSp>
        <p:nvGrpSpPr>
          <p:cNvPr id="55" name="Group 61">
            <a:extLst>
              <a:ext uri="{FF2B5EF4-FFF2-40B4-BE49-F238E27FC236}">
                <a16:creationId xmlns:a16="http://schemas.microsoft.com/office/drawing/2014/main" id="{1B741C27-5E63-4640-96E5-CE63585C4A50}"/>
              </a:ext>
            </a:extLst>
          </p:cNvPr>
          <p:cNvGrpSpPr/>
          <p:nvPr/>
        </p:nvGrpSpPr>
        <p:grpSpPr>
          <a:xfrm>
            <a:off x="702969" y="2455880"/>
            <a:ext cx="1752403" cy="1041247"/>
            <a:chOff x="8842406" y="5076100"/>
            <a:chExt cx="2336536" cy="1388329"/>
          </a:xfrm>
        </p:grpSpPr>
        <p:sp>
          <p:nvSpPr>
            <p:cNvPr id="56" name="Rectangle 62">
              <a:extLst>
                <a:ext uri="{FF2B5EF4-FFF2-40B4-BE49-F238E27FC236}">
                  <a16:creationId xmlns:a16="http://schemas.microsoft.com/office/drawing/2014/main" id="{37620558-FF79-45C6-BF06-B913A0DB2A2E}"/>
                </a:ext>
              </a:extLst>
            </p:cNvPr>
            <p:cNvSpPr/>
            <p:nvPr/>
          </p:nvSpPr>
          <p:spPr>
            <a:xfrm>
              <a:off x="8842406" y="5848876"/>
              <a:ext cx="233653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(4) </a:t>
              </a:r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Action-awareness</a:t>
              </a:r>
              <a:r>
                <a:rPr lang="pt-BR" sz="1200" dirty="0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 </a:t>
              </a:r>
            </a:p>
            <a:p>
              <a:pPr algn="ctr"/>
              <a:r>
                <a:rPr lang="pt-BR" sz="1200" dirty="0" err="1">
                  <a:solidFill>
                    <a:srgbClr val="595959"/>
                  </a:solidFill>
                  <a:latin typeface="Comic Sans MS" panose="030F0902030302020204" pitchFamily="66" charset="0"/>
                  <a:sym typeface="Roboto"/>
                </a:rPr>
                <a:t>merging</a:t>
              </a:r>
              <a:endParaRPr lang="en-US" sz="1200" dirty="0">
                <a:latin typeface="Comic Sans MS" panose="030F0902030302020204" pitchFamily="66" charset="0"/>
              </a:endParaRPr>
            </a:p>
          </p:txBody>
        </p:sp>
        <p:pic>
          <p:nvPicPr>
            <p:cNvPr id="57" name="Picture 63">
              <a:extLst>
                <a:ext uri="{FF2B5EF4-FFF2-40B4-BE49-F238E27FC236}">
                  <a16:creationId xmlns:a16="http://schemas.microsoft.com/office/drawing/2014/main" id="{CBF1C25A-BE87-4C16-A9A3-6B3A4B7D7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" t="2" r="5621" b="41465"/>
            <a:stretch/>
          </p:blipFill>
          <p:spPr>
            <a:xfrm>
              <a:off x="9104702" y="5076100"/>
              <a:ext cx="1788414" cy="749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028592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2CC5AE-F493-3A44-9B93-EBC58C8D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dirty="0"/>
              <a:t>Componentes da Experiência do Fluxo</a:t>
            </a:r>
            <a:endParaRPr lang="en-US" dirty="0"/>
          </a:p>
        </p:txBody>
      </p:sp>
      <p:pic>
        <p:nvPicPr>
          <p:cNvPr id="32" name="Picture 4" descr="Resultado de imagem para flow state dimensions">
            <a:extLst>
              <a:ext uri="{FF2B5EF4-FFF2-40B4-BE49-F238E27FC236}">
                <a16:creationId xmlns:a16="http://schemas.microsoft.com/office/drawing/2014/main" id="{D61B80D9-E953-41EB-AEAF-C0DD14F0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84" y="0"/>
            <a:ext cx="62028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D0EB8D-81F7-42E5-A992-D5C9A489A630}"/>
              </a:ext>
            </a:extLst>
          </p:cNvPr>
          <p:cNvSpPr/>
          <p:nvPr/>
        </p:nvSpPr>
        <p:spPr>
          <a:xfrm>
            <a:off x="1" y="4189393"/>
            <a:ext cx="2932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Harris, D.; </a:t>
            </a:r>
            <a:r>
              <a:rPr lang="pt-BR" sz="1200" dirty="0" err="1"/>
              <a:t>Vine</a:t>
            </a:r>
            <a:r>
              <a:rPr lang="pt-BR" sz="1200" dirty="0"/>
              <a:t>, S.; Wilson, M. </a:t>
            </a:r>
            <a:r>
              <a:rPr lang="pt-BR" sz="1200" dirty="0" err="1"/>
              <a:t>Neurocognitive</a:t>
            </a:r>
            <a:r>
              <a:rPr lang="pt-BR" sz="1200" dirty="0"/>
              <a:t> </a:t>
            </a:r>
            <a:r>
              <a:rPr lang="pt-BR" sz="1200" dirty="0" err="1"/>
              <a:t>Mechanisms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Flow</a:t>
            </a:r>
            <a:r>
              <a:rPr lang="pt-BR" sz="1200" dirty="0"/>
              <a:t> </a:t>
            </a:r>
            <a:r>
              <a:rPr lang="pt-BR" sz="1200" dirty="0" err="1"/>
              <a:t>State</a:t>
            </a:r>
            <a:r>
              <a:rPr lang="pt-BR" sz="1200" dirty="0"/>
              <a:t>. </a:t>
            </a:r>
            <a:r>
              <a:rPr lang="pt-BR" sz="1200" dirty="0" err="1"/>
              <a:t>Progress</a:t>
            </a:r>
            <a:r>
              <a:rPr lang="pt-BR" sz="1200" dirty="0"/>
              <a:t> in </a:t>
            </a:r>
            <a:r>
              <a:rPr lang="pt-BR" sz="1200" dirty="0" err="1"/>
              <a:t>Brain</a:t>
            </a:r>
            <a:r>
              <a:rPr lang="pt-BR" sz="1200" dirty="0"/>
              <a:t> </a:t>
            </a:r>
            <a:r>
              <a:rPr lang="pt-BR" sz="1200" dirty="0" err="1"/>
              <a:t>Research</a:t>
            </a:r>
            <a:r>
              <a:rPr lang="pt-BR" sz="1200" dirty="0"/>
              <a:t>. v. 234. p. 221-243. 2017. </a:t>
            </a:r>
          </a:p>
        </p:txBody>
      </p:sp>
    </p:spTree>
    <p:extLst>
      <p:ext uri="{BB962C8B-B14F-4D97-AF65-F5344CB8AC3E}">
        <p14:creationId xmlns:p14="http://schemas.microsoft.com/office/powerpoint/2010/main" val="2532560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: </a:t>
            </a:r>
            <a:r>
              <a:rPr lang="pt-BR" dirty="0" err="1"/>
              <a:t>Decomposing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learning</a:t>
            </a:r>
            <a:r>
              <a:rPr lang="pt-BR" dirty="0"/>
              <a:t> </a:t>
            </a:r>
            <a:r>
              <a:rPr lang="pt-BR" dirty="0" err="1"/>
              <a:t>process</a:t>
            </a:r>
            <a:r>
              <a:rPr lang="pt-BR" dirty="0"/>
              <a:t> </a:t>
            </a:r>
            <a:r>
              <a:rPr lang="pt-BR" dirty="0" err="1"/>
              <a:t>into</a:t>
            </a:r>
            <a:r>
              <a:rPr lang="pt-BR" dirty="0"/>
              <a:t> </a:t>
            </a:r>
            <a:r>
              <a:rPr lang="pt-BR" dirty="0" err="1"/>
              <a:t>learning</a:t>
            </a:r>
            <a:r>
              <a:rPr lang="pt-BR" dirty="0"/>
              <a:t> </a:t>
            </a:r>
            <a:r>
              <a:rPr lang="pt-BR" dirty="0" err="1"/>
              <a:t>scenarios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stages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Freeform 63">
            <a:extLst>
              <a:ext uri="{FF2B5EF4-FFF2-40B4-BE49-F238E27FC236}">
                <a16:creationId xmlns:a16="http://schemas.microsoft.com/office/drawing/2014/main" id="{C2E3CD18-B6A2-493F-8B39-562DC53435E6}"/>
              </a:ext>
            </a:extLst>
          </p:cNvPr>
          <p:cNvSpPr/>
          <p:nvPr/>
        </p:nvSpPr>
        <p:spPr>
          <a:xfrm>
            <a:off x="3585841" y="1117773"/>
            <a:ext cx="854816" cy="1082018"/>
          </a:xfrm>
          <a:custGeom>
            <a:avLst/>
            <a:gdLst>
              <a:gd name="connsiteX0" fmla="*/ 0 w 1128913"/>
              <a:gd name="connsiteY0" fmla="*/ 0 h 790239"/>
              <a:gd name="connsiteX1" fmla="*/ 733794 w 1128913"/>
              <a:gd name="connsiteY1" fmla="*/ 0 h 790239"/>
              <a:gd name="connsiteX2" fmla="*/ 1128913 w 1128913"/>
              <a:gd name="connsiteY2" fmla="*/ 395120 h 790239"/>
              <a:gd name="connsiteX3" fmla="*/ 733794 w 1128913"/>
              <a:gd name="connsiteY3" fmla="*/ 790239 h 790239"/>
              <a:gd name="connsiteX4" fmla="*/ 0 w 1128913"/>
              <a:gd name="connsiteY4" fmla="*/ 790239 h 790239"/>
              <a:gd name="connsiteX5" fmla="*/ 395120 w 1128913"/>
              <a:gd name="connsiteY5" fmla="*/ 395120 h 790239"/>
              <a:gd name="connsiteX6" fmla="*/ 0 w 1128913"/>
              <a:gd name="connsiteY6" fmla="*/ 0 h 79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913" h="790239">
                <a:moveTo>
                  <a:pt x="1128912" y="0"/>
                </a:moveTo>
                <a:lnTo>
                  <a:pt x="1128912" y="513656"/>
                </a:lnTo>
                <a:lnTo>
                  <a:pt x="564456" y="790239"/>
                </a:lnTo>
                <a:lnTo>
                  <a:pt x="1" y="513656"/>
                </a:lnTo>
                <a:lnTo>
                  <a:pt x="1" y="0"/>
                </a:lnTo>
                <a:lnTo>
                  <a:pt x="564456" y="276584"/>
                </a:lnTo>
                <a:lnTo>
                  <a:pt x="1128912" y="0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240" tIns="301580" rIns="5238" bIns="301578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pt-BR" sz="105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65">
            <a:extLst>
              <a:ext uri="{FF2B5EF4-FFF2-40B4-BE49-F238E27FC236}">
                <a16:creationId xmlns:a16="http://schemas.microsoft.com/office/drawing/2014/main" id="{F0FD82AA-C4E9-416F-9976-9B0E0A2BBFB0}"/>
              </a:ext>
            </a:extLst>
          </p:cNvPr>
          <p:cNvSpPr/>
          <p:nvPr/>
        </p:nvSpPr>
        <p:spPr>
          <a:xfrm>
            <a:off x="3585841" y="1853230"/>
            <a:ext cx="854816" cy="1082018"/>
          </a:xfrm>
          <a:custGeom>
            <a:avLst/>
            <a:gdLst>
              <a:gd name="connsiteX0" fmla="*/ 0 w 1128913"/>
              <a:gd name="connsiteY0" fmla="*/ 0 h 790239"/>
              <a:gd name="connsiteX1" fmla="*/ 733794 w 1128913"/>
              <a:gd name="connsiteY1" fmla="*/ 0 h 790239"/>
              <a:gd name="connsiteX2" fmla="*/ 1128913 w 1128913"/>
              <a:gd name="connsiteY2" fmla="*/ 395120 h 790239"/>
              <a:gd name="connsiteX3" fmla="*/ 733794 w 1128913"/>
              <a:gd name="connsiteY3" fmla="*/ 790239 h 790239"/>
              <a:gd name="connsiteX4" fmla="*/ 0 w 1128913"/>
              <a:gd name="connsiteY4" fmla="*/ 790239 h 790239"/>
              <a:gd name="connsiteX5" fmla="*/ 395120 w 1128913"/>
              <a:gd name="connsiteY5" fmla="*/ 395120 h 790239"/>
              <a:gd name="connsiteX6" fmla="*/ 0 w 1128913"/>
              <a:gd name="connsiteY6" fmla="*/ 0 h 79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913" h="790239">
                <a:moveTo>
                  <a:pt x="1128912" y="0"/>
                </a:moveTo>
                <a:lnTo>
                  <a:pt x="1128912" y="513656"/>
                </a:lnTo>
                <a:lnTo>
                  <a:pt x="564456" y="790239"/>
                </a:lnTo>
                <a:lnTo>
                  <a:pt x="1" y="513656"/>
                </a:lnTo>
                <a:lnTo>
                  <a:pt x="1" y="0"/>
                </a:lnTo>
                <a:lnTo>
                  <a:pt x="564456" y="276584"/>
                </a:lnTo>
                <a:lnTo>
                  <a:pt x="1128912" y="0"/>
                </a:lnTo>
                <a:close/>
              </a:path>
            </a:pathLst>
          </a:custGeom>
        </p:spPr>
        <p:style>
          <a:lnRef idx="1">
            <a:schemeClr val="accent3">
              <a:hueOff val="-3327773"/>
              <a:satOff val="28205"/>
              <a:lumOff val="2810"/>
              <a:alphaOff val="0"/>
            </a:schemeClr>
          </a:lnRef>
          <a:fillRef idx="2">
            <a:schemeClr val="accent3">
              <a:hueOff val="-3327773"/>
              <a:satOff val="28205"/>
              <a:lumOff val="2810"/>
              <a:alphaOff val="0"/>
            </a:schemeClr>
          </a:fillRef>
          <a:effectRef idx="1">
            <a:schemeClr val="accent3">
              <a:hueOff val="-3327773"/>
              <a:satOff val="28205"/>
              <a:lumOff val="281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240" tIns="301579" rIns="5238" bIns="301578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endParaRPr lang="pt-BR" sz="105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67">
            <a:extLst>
              <a:ext uri="{FF2B5EF4-FFF2-40B4-BE49-F238E27FC236}">
                <a16:creationId xmlns:a16="http://schemas.microsoft.com/office/drawing/2014/main" id="{0FDD1E4D-4E17-4FF3-AA76-DCD646BE5576}"/>
              </a:ext>
            </a:extLst>
          </p:cNvPr>
          <p:cNvSpPr/>
          <p:nvPr/>
        </p:nvSpPr>
        <p:spPr>
          <a:xfrm>
            <a:off x="3585841" y="2588685"/>
            <a:ext cx="854816" cy="1082018"/>
          </a:xfrm>
          <a:custGeom>
            <a:avLst/>
            <a:gdLst>
              <a:gd name="connsiteX0" fmla="*/ 0 w 1128913"/>
              <a:gd name="connsiteY0" fmla="*/ 0 h 790239"/>
              <a:gd name="connsiteX1" fmla="*/ 733794 w 1128913"/>
              <a:gd name="connsiteY1" fmla="*/ 0 h 790239"/>
              <a:gd name="connsiteX2" fmla="*/ 1128913 w 1128913"/>
              <a:gd name="connsiteY2" fmla="*/ 395120 h 790239"/>
              <a:gd name="connsiteX3" fmla="*/ 733794 w 1128913"/>
              <a:gd name="connsiteY3" fmla="*/ 790239 h 790239"/>
              <a:gd name="connsiteX4" fmla="*/ 0 w 1128913"/>
              <a:gd name="connsiteY4" fmla="*/ 790239 h 790239"/>
              <a:gd name="connsiteX5" fmla="*/ 395120 w 1128913"/>
              <a:gd name="connsiteY5" fmla="*/ 395120 h 790239"/>
              <a:gd name="connsiteX6" fmla="*/ 0 w 1128913"/>
              <a:gd name="connsiteY6" fmla="*/ 0 h 79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913" h="790239">
                <a:moveTo>
                  <a:pt x="1128912" y="0"/>
                </a:moveTo>
                <a:lnTo>
                  <a:pt x="1128912" y="513656"/>
                </a:lnTo>
                <a:lnTo>
                  <a:pt x="564456" y="790239"/>
                </a:lnTo>
                <a:lnTo>
                  <a:pt x="1" y="513656"/>
                </a:lnTo>
                <a:lnTo>
                  <a:pt x="1" y="0"/>
                </a:lnTo>
                <a:lnTo>
                  <a:pt x="564456" y="276584"/>
                </a:lnTo>
                <a:lnTo>
                  <a:pt x="1128912" y="0"/>
                </a:lnTo>
                <a:close/>
              </a:path>
            </a:pathLst>
          </a:custGeom>
        </p:spPr>
        <p:style>
          <a:lnRef idx="1">
            <a:schemeClr val="accent3">
              <a:hueOff val="-6655546"/>
              <a:satOff val="56410"/>
              <a:lumOff val="5621"/>
              <a:alphaOff val="0"/>
            </a:schemeClr>
          </a:lnRef>
          <a:fillRef idx="2">
            <a:schemeClr val="accent3">
              <a:hueOff val="-6655546"/>
              <a:satOff val="56410"/>
              <a:lumOff val="5621"/>
              <a:alphaOff val="0"/>
            </a:schemeClr>
          </a:fillRef>
          <a:effectRef idx="1">
            <a:schemeClr val="accent3">
              <a:hueOff val="-6655546"/>
              <a:satOff val="56410"/>
              <a:lumOff val="562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240" tIns="301579" rIns="5238" bIns="301578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kern="1200" dirty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2224882A-2AE6-4B97-9541-53EE2294C29F}"/>
              </a:ext>
            </a:extLst>
          </p:cNvPr>
          <p:cNvSpPr/>
          <p:nvPr/>
        </p:nvSpPr>
        <p:spPr>
          <a:xfrm>
            <a:off x="3585841" y="3324140"/>
            <a:ext cx="854816" cy="1082018"/>
          </a:xfrm>
          <a:custGeom>
            <a:avLst/>
            <a:gdLst>
              <a:gd name="connsiteX0" fmla="*/ 0 w 1128913"/>
              <a:gd name="connsiteY0" fmla="*/ 0 h 790239"/>
              <a:gd name="connsiteX1" fmla="*/ 733794 w 1128913"/>
              <a:gd name="connsiteY1" fmla="*/ 0 h 790239"/>
              <a:gd name="connsiteX2" fmla="*/ 1128913 w 1128913"/>
              <a:gd name="connsiteY2" fmla="*/ 395120 h 790239"/>
              <a:gd name="connsiteX3" fmla="*/ 733794 w 1128913"/>
              <a:gd name="connsiteY3" fmla="*/ 790239 h 790239"/>
              <a:gd name="connsiteX4" fmla="*/ 0 w 1128913"/>
              <a:gd name="connsiteY4" fmla="*/ 790239 h 790239"/>
              <a:gd name="connsiteX5" fmla="*/ 395120 w 1128913"/>
              <a:gd name="connsiteY5" fmla="*/ 395120 h 790239"/>
              <a:gd name="connsiteX6" fmla="*/ 0 w 1128913"/>
              <a:gd name="connsiteY6" fmla="*/ 0 h 79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8913" h="790239">
                <a:moveTo>
                  <a:pt x="1128912" y="0"/>
                </a:moveTo>
                <a:lnTo>
                  <a:pt x="1128912" y="513656"/>
                </a:lnTo>
                <a:lnTo>
                  <a:pt x="564456" y="790239"/>
                </a:lnTo>
                <a:lnTo>
                  <a:pt x="1" y="513656"/>
                </a:lnTo>
                <a:lnTo>
                  <a:pt x="1" y="0"/>
                </a:lnTo>
                <a:lnTo>
                  <a:pt x="564456" y="276584"/>
                </a:lnTo>
                <a:lnTo>
                  <a:pt x="1128912" y="0"/>
                </a:lnTo>
                <a:close/>
              </a:path>
            </a:pathLst>
          </a:custGeom>
        </p:spPr>
        <p:style>
          <a:lnRef idx="1">
            <a:schemeClr val="accent3">
              <a:hueOff val="-9983318"/>
              <a:satOff val="84615"/>
              <a:lumOff val="8431"/>
              <a:alphaOff val="0"/>
            </a:schemeClr>
          </a:lnRef>
          <a:fillRef idx="2">
            <a:schemeClr val="accent3">
              <a:hueOff val="-9983318"/>
              <a:satOff val="84615"/>
              <a:lumOff val="8431"/>
              <a:alphaOff val="0"/>
            </a:schemeClr>
          </a:fillRef>
          <a:effectRef idx="1">
            <a:schemeClr val="accent3">
              <a:hueOff val="-9983318"/>
              <a:satOff val="84615"/>
              <a:lumOff val="843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240" tIns="301579" rIns="5238" bIns="301578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kern="120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105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9">
            <a:extLst>
              <a:ext uri="{FF2B5EF4-FFF2-40B4-BE49-F238E27FC236}">
                <a16:creationId xmlns:a16="http://schemas.microsoft.com/office/drawing/2014/main" id="{89ED1BAD-BA77-4907-AB60-603744B6E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" y="2108113"/>
            <a:ext cx="2644478" cy="257395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FDE6CA3-40D6-4329-A89E-5F27F008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934" y="944854"/>
            <a:ext cx="3938069" cy="2573957"/>
          </a:xfrm>
          <a:prstGeom prst="rect">
            <a:avLst/>
          </a:prstGeom>
        </p:spPr>
      </p:pic>
      <p:sp>
        <p:nvSpPr>
          <p:cNvPr id="27" name="Oval 24">
            <a:extLst>
              <a:ext uri="{FF2B5EF4-FFF2-40B4-BE49-F238E27FC236}">
                <a16:creationId xmlns:a16="http://schemas.microsoft.com/office/drawing/2014/main" id="{AB1F76C3-132E-456D-8C35-1AFB04D7B306}"/>
              </a:ext>
            </a:extLst>
          </p:cNvPr>
          <p:cNvSpPr/>
          <p:nvPr/>
        </p:nvSpPr>
        <p:spPr>
          <a:xfrm flipH="1">
            <a:off x="1189046" y="2318051"/>
            <a:ext cx="686666" cy="275166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AA353CCE-4F44-4EFD-B94E-625E4793BB79}"/>
              </a:ext>
            </a:extLst>
          </p:cNvPr>
          <p:cNvSpPr/>
          <p:nvPr/>
        </p:nvSpPr>
        <p:spPr>
          <a:xfrm>
            <a:off x="5093275" y="1106520"/>
            <a:ext cx="2289161" cy="66684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9" name="Elbow Connector 43">
            <a:extLst>
              <a:ext uri="{FF2B5EF4-FFF2-40B4-BE49-F238E27FC236}">
                <a16:creationId xmlns:a16="http://schemas.microsoft.com/office/drawing/2014/main" id="{48C49CBA-6B3E-4B06-AE1E-019038B5533B}"/>
              </a:ext>
            </a:extLst>
          </p:cNvPr>
          <p:cNvCxnSpPr>
            <a:cxnSpLocks/>
            <a:stCxn id="30" idx="1"/>
            <a:endCxn id="27" idx="0"/>
          </p:cNvCxnSpPr>
          <p:nvPr/>
        </p:nvCxnSpPr>
        <p:spPr>
          <a:xfrm rot="10800000" flipV="1">
            <a:off x="1532379" y="1658783"/>
            <a:ext cx="2043350" cy="659268"/>
          </a:xfrm>
          <a:prstGeom prst="bentConnector2">
            <a:avLst/>
          </a:prstGeom>
          <a:ln w="38100">
            <a:solidFill>
              <a:schemeClr val="bg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47">
            <a:extLst>
              <a:ext uri="{FF2B5EF4-FFF2-40B4-BE49-F238E27FC236}">
                <a16:creationId xmlns:a16="http://schemas.microsoft.com/office/drawing/2014/main" id="{D6A64798-2B19-4FA4-B0CD-1CF0EC8DCCC9}"/>
              </a:ext>
            </a:extLst>
          </p:cNvPr>
          <p:cNvSpPr/>
          <p:nvPr/>
        </p:nvSpPr>
        <p:spPr>
          <a:xfrm>
            <a:off x="3575729" y="1464335"/>
            <a:ext cx="854815" cy="388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0ECD008C-C255-43A0-A76F-932059BFEE94}"/>
              </a:ext>
            </a:extLst>
          </p:cNvPr>
          <p:cNvSpPr/>
          <p:nvPr/>
        </p:nvSpPr>
        <p:spPr>
          <a:xfrm>
            <a:off x="6611545" y="2191607"/>
            <a:ext cx="2041637" cy="631125"/>
          </a:xfrm>
          <a:prstGeom prst="rect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52">
            <a:extLst>
              <a:ext uri="{FF2B5EF4-FFF2-40B4-BE49-F238E27FC236}">
                <a16:creationId xmlns:a16="http://schemas.microsoft.com/office/drawing/2014/main" id="{477F7814-701C-4D6E-85D7-BCDEB074DABD}"/>
              </a:ext>
            </a:extLst>
          </p:cNvPr>
          <p:cNvSpPr/>
          <p:nvPr/>
        </p:nvSpPr>
        <p:spPr>
          <a:xfrm>
            <a:off x="3585841" y="2242123"/>
            <a:ext cx="854816" cy="29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3" name="Elbow Connector 53">
            <a:extLst>
              <a:ext uri="{FF2B5EF4-FFF2-40B4-BE49-F238E27FC236}">
                <a16:creationId xmlns:a16="http://schemas.microsoft.com/office/drawing/2014/main" id="{C857FAE8-25E6-40ED-8270-50BABDBF9011}"/>
              </a:ext>
            </a:extLst>
          </p:cNvPr>
          <p:cNvCxnSpPr>
            <a:cxnSpLocks/>
            <a:stCxn id="31" idx="1"/>
            <a:endCxn id="22" idx="2"/>
          </p:cNvCxnSpPr>
          <p:nvPr/>
        </p:nvCxnSpPr>
        <p:spPr>
          <a:xfrm rot="10800000">
            <a:off x="4440658" y="2394240"/>
            <a:ext cx="2170888" cy="112930"/>
          </a:xfrm>
          <a:prstGeom prst="bentConnector3">
            <a:avLst>
              <a:gd name="adj1" fmla="val 50000"/>
            </a:avLst>
          </a:prstGeom>
          <a:ln w="38100">
            <a:solidFill>
              <a:srgbClr val="008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57">
            <a:extLst>
              <a:ext uri="{FF2B5EF4-FFF2-40B4-BE49-F238E27FC236}">
                <a16:creationId xmlns:a16="http://schemas.microsoft.com/office/drawing/2014/main" id="{D4BCC64F-73A5-42DC-BD7D-25E9EC6ABD26}"/>
              </a:ext>
            </a:extLst>
          </p:cNvPr>
          <p:cNvSpPr/>
          <p:nvPr/>
        </p:nvSpPr>
        <p:spPr>
          <a:xfrm flipH="1">
            <a:off x="1923176" y="2363804"/>
            <a:ext cx="624242" cy="568832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5" name="Elbow Connector 58">
            <a:extLst>
              <a:ext uri="{FF2B5EF4-FFF2-40B4-BE49-F238E27FC236}">
                <a16:creationId xmlns:a16="http://schemas.microsoft.com/office/drawing/2014/main" id="{D3D9CFF8-4300-4E30-A14C-4F7DF5B42D04}"/>
              </a:ext>
            </a:extLst>
          </p:cNvPr>
          <p:cNvCxnSpPr>
            <a:cxnSpLocks/>
            <a:stCxn id="34" idx="2"/>
            <a:endCxn id="32" idx="1"/>
          </p:cNvCxnSpPr>
          <p:nvPr/>
        </p:nvCxnSpPr>
        <p:spPr>
          <a:xfrm flipV="1">
            <a:off x="2547418" y="2389600"/>
            <a:ext cx="1038422" cy="258620"/>
          </a:xfrm>
          <a:prstGeom prst="bentConnector3">
            <a:avLst>
              <a:gd name="adj1" fmla="val 50000"/>
            </a:avLst>
          </a:prstGeom>
          <a:ln w="38100">
            <a:solidFill>
              <a:srgbClr val="008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99">
            <a:extLst>
              <a:ext uri="{FF2B5EF4-FFF2-40B4-BE49-F238E27FC236}">
                <a16:creationId xmlns:a16="http://schemas.microsoft.com/office/drawing/2014/main" id="{9DEB9E5D-33CB-406B-951A-00E7799D8D08}"/>
              </a:ext>
            </a:extLst>
          </p:cNvPr>
          <p:cNvSpPr/>
          <p:nvPr/>
        </p:nvSpPr>
        <p:spPr>
          <a:xfrm>
            <a:off x="3585842" y="2991616"/>
            <a:ext cx="854815" cy="265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7" name="Picture 100">
            <a:extLst>
              <a:ext uri="{FF2B5EF4-FFF2-40B4-BE49-F238E27FC236}">
                <a16:creationId xmlns:a16="http://schemas.microsoft.com/office/drawing/2014/main" id="{EFED3F8B-2B72-412D-B0A8-4E949AACAB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146" r="71904" b="35470"/>
          <a:stretch/>
        </p:blipFill>
        <p:spPr>
          <a:xfrm>
            <a:off x="7871251" y="3779780"/>
            <a:ext cx="362798" cy="388998"/>
          </a:xfrm>
          <a:prstGeom prst="rect">
            <a:avLst/>
          </a:prstGeom>
        </p:spPr>
      </p:pic>
      <p:sp>
        <p:nvSpPr>
          <p:cNvPr id="38" name="TextBox 101">
            <a:extLst>
              <a:ext uri="{FF2B5EF4-FFF2-40B4-BE49-F238E27FC236}">
                <a16:creationId xmlns:a16="http://schemas.microsoft.com/office/drawing/2014/main" id="{7843A21E-6CE4-4238-8CB3-4968EAC35D5D}"/>
              </a:ext>
            </a:extLst>
          </p:cNvPr>
          <p:cNvSpPr txBox="1"/>
          <p:nvPr/>
        </p:nvSpPr>
        <p:spPr>
          <a:xfrm>
            <a:off x="5446260" y="380115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got it</a:t>
            </a:r>
          </a:p>
        </p:txBody>
      </p:sp>
      <p:pic>
        <p:nvPicPr>
          <p:cNvPr id="39" name="Picture 102">
            <a:extLst>
              <a:ext uri="{FF2B5EF4-FFF2-40B4-BE49-F238E27FC236}">
                <a16:creationId xmlns:a16="http://schemas.microsoft.com/office/drawing/2014/main" id="{FC0898FA-0EB2-46A9-B301-94A697A58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69" r="72575"/>
          <a:stretch/>
        </p:blipFill>
        <p:spPr>
          <a:xfrm>
            <a:off x="7391406" y="3787939"/>
            <a:ext cx="399077" cy="372683"/>
          </a:xfrm>
          <a:prstGeom prst="rect">
            <a:avLst/>
          </a:prstGeom>
        </p:spPr>
      </p:pic>
      <p:cxnSp>
        <p:nvCxnSpPr>
          <p:cNvPr id="40" name="Elbow Connector 104">
            <a:extLst>
              <a:ext uri="{FF2B5EF4-FFF2-40B4-BE49-F238E27FC236}">
                <a16:creationId xmlns:a16="http://schemas.microsoft.com/office/drawing/2014/main" id="{5BB4EB77-99ED-49BB-A104-EC35976B6924}"/>
              </a:ext>
            </a:extLst>
          </p:cNvPr>
          <p:cNvCxnSpPr>
            <a:cxnSpLocks/>
            <a:stCxn id="43" idx="1"/>
            <a:endCxn id="36" idx="3"/>
          </p:cNvCxnSpPr>
          <p:nvPr/>
        </p:nvCxnSpPr>
        <p:spPr>
          <a:xfrm rot="10800000">
            <a:off x="4440657" y="3124427"/>
            <a:ext cx="612277" cy="849854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107">
            <a:extLst>
              <a:ext uri="{FF2B5EF4-FFF2-40B4-BE49-F238E27FC236}">
                <a16:creationId xmlns:a16="http://schemas.microsoft.com/office/drawing/2014/main" id="{AA8A1804-5902-419D-AB8A-06B2865D8678}"/>
              </a:ext>
            </a:extLst>
          </p:cNvPr>
          <p:cNvCxnSpPr>
            <a:cxnSpLocks/>
            <a:stCxn id="42" idx="2"/>
            <a:endCxn id="36" idx="1"/>
          </p:cNvCxnSpPr>
          <p:nvPr/>
        </p:nvCxnSpPr>
        <p:spPr>
          <a:xfrm flipV="1">
            <a:off x="2645588" y="3124426"/>
            <a:ext cx="940254" cy="201881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111">
            <a:extLst>
              <a:ext uri="{FF2B5EF4-FFF2-40B4-BE49-F238E27FC236}">
                <a16:creationId xmlns:a16="http://schemas.microsoft.com/office/drawing/2014/main" id="{3E4ED53D-E2DE-4BC7-8038-3F554E05E9F6}"/>
              </a:ext>
            </a:extLst>
          </p:cNvPr>
          <p:cNvSpPr/>
          <p:nvPr/>
        </p:nvSpPr>
        <p:spPr>
          <a:xfrm rot="21522302" flipH="1">
            <a:off x="2012047" y="3101153"/>
            <a:ext cx="633622" cy="4646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Rectangle 103">
            <a:extLst>
              <a:ext uri="{FF2B5EF4-FFF2-40B4-BE49-F238E27FC236}">
                <a16:creationId xmlns:a16="http://schemas.microsoft.com/office/drawing/2014/main" id="{BB6B4842-36DB-4514-8EC9-D112FE08F5C4}"/>
              </a:ext>
            </a:extLst>
          </p:cNvPr>
          <p:cNvSpPr/>
          <p:nvPr/>
        </p:nvSpPr>
        <p:spPr>
          <a:xfrm>
            <a:off x="5052934" y="3750931"/>
            <a:ext cx="3938069" cy="4466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4" name="Elbow Connector 113">
            <a:extLst>
              <a:ext uri="{FF2B5EF4-FFF2-40B4-BE49-F238E27FC236}">
                <a16:creationId xmlns:a16="http://schemas.microsoft.com/office/drawing/2014/main" id="{1815AE2D-6E2C-4905-8077-609A3A94CD6D}"/>
              </a:ext>
            </a:extLst>
          </p:cNvPr>
          <p:cNvCxnSpPr>
            <a:cxnSpLocks/>
            <a:stCxn id="28" idx="1"/>
            <a:endCxn id="30" idx="3"/>
          </p:cNvCxnSpPr>
          <p:nvPr/>
        </p:nvCxnSpPr>
        <p:spPr>
          <a:xfrm rot="10800000" flipV="1">
            <a:off x="4430544" y="1439943"/>
            <a:ext cx="662731" cy="218839"/>
          </a:xfrm>
          <a:prstGeom prst="bentConnector3">
            <a:avLst>
              <a:gd name="adj1" fmla="val 50000"/>
            </a:avLst>
          </a:prstGeom>
          <a:ln w="38100">
            <a:solidFill>
              <a:schemeClr val="bg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6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1" grpId="0" animBg="1"/>
      <p:bldP spid="34" grpId="0" animBg="1"/>
      <p:bldP spid="38" grpId="0"/>
      <p:bldP spid="42" grpId="0" animBg="1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224970"/>
              </p:ext>
            </p:extLst>
          </p:nvPr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5562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Affective</a:t>
            </a:r>
            <a:r>
              <a:rPr lang="pt-BR" dirty="0"/>
              <a:t>, </a:t>
            </a:r>
            <a:r>
              <a:rPr lang="pt-BR" dirty="0" err="1"/>
              <a:t>Cognitive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Metacognitive</a:t>
            </a:r>
            <a:r>
              <a:rPr lang="pt-BR" dirty="0"/>
              <a:t> approaches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DD865530-5EC9-482C-AA39-2B31B3CF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3" y="1158775"/>
            <a:ext cx="6881247" cy="38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1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255168"/>
              </p:ext>
            </p:extLst>
          </p:nvPr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3283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Maceió</a:t>
            </a:r>
          </a:p>
        </p:txBody>
      </p:sp>
      <p:pic>
        <p:nvPicPr>
          <p:cNvPr id="3" name="Imagem 2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2A10EB7C-2B25-40FD-85E7-A09B5847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886595"/>
              </p:ext>
            </p:extLst>
          </p:nvPr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7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2CC5AE-F493-3A44-9B93-EBC58C8D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dirty="0"/>
              <a:t>Componentes da Experiência do Fluxo</a:t>
            </a:r>
            <a:endParaRPr lang="en-US" dirty="0"/>
          </a:p>
        </p:txBody>
      </p:sp>
      <p:pic>
        <p:nvPicPr>
          <p:cNvPr id="32" name="Picture 4" descr="Resultado de imagem para flow state dimensions">
            <a:extLst>
              <a:ext uri="{FF2B5EF4-FFF2-40B4-BE49-F238E27FC236}">
                <a16:creationId xmlns:a16="http://schemas.microsoft.com/office/drawing/2014/main" id="{D61B80D9-E953-41EB-AEAF-C0DD14F0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84" y="0"/>
            <a:ext cx="62028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D0EB8D-81F7-42E5-A992-D5C9A489A630}"/>
              </a:ext>
            </a:extLst>
          </p:cNvPr>
          <p:cNvSpPr/>
          <p:nvPr/>
        </p:nvSpPr>
        <p:spPr>
          <a:xfrm>
            <a:off x="1" y="4189393"/>
            <a:ext cx="2932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Harris, D.; </a:t>
            </a:r>
            <a:r>
              <a:rPr lang="pt-BR" sz="1200" dirty="0" err="1"/>
              <a:t>Vine</a:t>
            </a:r>
            <a:r>
              <a:rPr lang="pt-BR" sz="1200" dirty="0"/>
              <a:t>, S.; Wilson, M. </a:t>
            </a:r>
            <a:r>
              <a:rPr lang="pt-BR" sz="1200" dirty="0" err="1"/>
              <a:t>Neurocognitive</a:t>
            </a:r>
            <a:r>
              <a:rPr lang="pt-BR" sz="1200" dirty="0"/>
              <a:t> </a:t>
            </a:r>
            <a:r>
              <a:rPr lang="pt-BR" sz="1200" dirty="0" err="1"/>
              <a:t>Mechanisms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Flow</a:t>
            </a:r>
            <a:r>
              <a:rPr lang="pt-BR" sz="1200" dirty="0"/>
              <a:t> </a:t>
            </a:r>
            <a:r>
              <a:rPr lang="pt-BR" sz="1200" dirty="0" err="1"/>
              <a:t>State</a:t>
            </a:r>
            <a:r>
              <a:rPr lang="pt-BR" sz="1200" dirty="0"/>
              <a:t>. </a:t>
            </a:r>
            <a:r>
              <a:rPr lang="pt-BR" sz="1200" dirty="0" err="1"/>
              <a:t>Progress</a:t>
            </a:r>
            <a:r>
              <a:rPr lang="pt-BR" sz="1200" dirty="0"/>
              <a:t> in </a:t>
            </a:r>
            <a:r>
              <a:rPr lang="pt-BR" sz="1200" dirty="0" err="1"/>
              <a:t>Brain</a:t>
            </a:r>
            <a:r>
              <a:rPr lang="pt-BR" sz="1200" dirty="0"/>
              <a:t> </a:t>
            </a:r>
            <a:r>
              <a:rPr lang="pt-BR" sz="1200" dirty="0" err="1"/>
              <a:t>Research</a:t>
            </a:r>
            <a:r>
              <a:rPr lang="pt-BR" sz="1200" dirty="0"/>
              <a:t>. v. 234. p. 221-243. 2017.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E4BA4F4-C30F-4815-9BFC-5D67849ACD67}"/>
              </a:ext>
            </a:extLst>
          </p:cNvPr>
          <p:cNvSpPr/>
          <p:nvPr/>
        </p:nvSpPr>
        <p:spPr>
          <a:xfrm>
            <a:off x="4414345" y="4028090"/>
            <a:ext cx="1726324" cy="2286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04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Why</a:t>
            </a:r>
            <a:r>
              <a:rPr lang="pt-BR" dirty="0"/>
              <a:t> </a:t>
            </a:r>
            <a:r>
              <a:rPr lang="pt-BR" dirty="0" err="1"/>
              <a:t>Intelligent</a:t>
            </a:r>
            <a:r>
              <a:rPr lang="pt-BR" dirty="0"/>
              <a:t> </a:t>
            </a:r>
            <a:r>
              <a:rPr lang="pt-BR" dirty="0" err="1"/>
              <a:t>Tutoring</a:t>
            </a:r>
            <a:r>
              <a:rPr lang="pt-BR" dirty="0"/>
              <a:t> Systems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CCF731C-C790-4966-BE00-2551B1080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9696"/>
            <a:ext cx="8520600" cy="3509919"/>
          </a:xfrm>
        </p:spPr>
        <p:txBody>
          <a:bodyPr/>
          <a:lstStyle/>
          <a:p>
            <a:pPr marL="400047" indent="-285750"/>
            <a:r>
              <a:rPr lang="en-US" sz="1500" dirty="0"/>
              <a:t>The concept of challenge-skill balance is crucial to the definition of flow</a:t>
            </a:r>
          </a:p>
          <a:p>
            <a:pPr marL="400047" indent="-285750"/>
            <a:endParaRPr lang="en-US" sz="1500" dirty="0"/>
          </a:p>
          <a:p>
            <a:pPr marL="400047" indent="-285750"/>
            <a:r>
              <a:rPr lang="en-US" sz="1500" dirty="0"/>
              <a:t>Flow occurs only when the individual moves beyond his or her average experience of challenge and skill</a:t>
            </a:r>
          </a:p>
          <a:p>
            <a:pPr marL="400047" indent="-285750"/>
            <a:endParaRPr lang="pt-BR" sz="1500" dirty="0"/>
          </a:p>
          <a:p>
            <a:pPr marL="400047" indent="-285750"/>
            <a:r>
              <a:rPr lang="en-US" sz="1500" dirty="0"/>
              <a:t>When the perceived challenges are matched by a belief in having the skills to meet the challenge, the stage is set for flow to occur</a:t>
            </a:r>
            <a:endParaRPr lang="pt-BR" sz="1500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0DD5F4E0-D925-44BA-931D-2B0F8B85D968}"/>
              </a:ext>
            </a:extLst>
          </p:cNvPr>
          <p:cNvSpPr txBox="1">
            <a:spLocks/>
          </p:cNvSpPr>
          <p:nvPr/>
        </p:nvSpPr>
        <p:spPr>
          <a:xfrm>
            <a:off x="263800" y="4711454"/>
            <a:ext cx="8565600" cy="36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3824" indent="0">
              <a:buClr>
                <a:srgbClr val="595959"/>
              </a:buClr>
              <a:buNone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Csikszentmihalyi M (1991) Flow: The Psychology of Optimal Experience, 1 edition. Harper, New York</a:t>
            </a:r>
          </a:p>
        </p:txBody>
      </p:sp>
      <p:pic>
        <p:nvPicPr>
          <p:cNvPr id="27" name="Picture 4" descr="Resultado de imagem para flow theory">
            <a:extLst>
              <a:ext uri="{FF2B5EF4-FFF2-40B4-BE49-F238E27FC236}">
                <a16:creationId xmlns:a16="http://schemas.microsoft.com/office/drawing/2014/main" id="{CF0E6373-6AB3-4A15-8D09-D08409D0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27" y="3379126"/>
            <a:ext cx="2467546" cy="12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55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pic>
        <p:nvPicPr>
          <p:cNvPr id="5" name="Picture 2" descr="Resultado de imagem para flow channel">
            <a:extLst>
              <a:ext uri="{FF2B5EF4-FFF2-40B4-BE49-F238E27FC236}">
                <a16:creationId xmlns:a16="http://schemas.microsoft.com/office/drawing/2014/main" id="{B648093B-00CD-45EB-AA46-5CA68046E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36" y="460629"/>
            <a:ext cx="5634866" cy="42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" y="0"/>
            <a:ext cx="9143704" cy="5144672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1937644" y="2341322"/>
            <a:ext cx="6132102" cy="1380242"/>
            <a:chOff x="1412699" y="3019348"/>
            <a:chExt cx="10901514" cy="2453764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/>
            <a:srcRect l="29048" t="56226" b="10648"/>
            <a:stretch/>
          </p:blipFill>
          <p:spPr>
            <a:xfrm>
              <a:off x="2973413" y="3019348"/>
              <a:ext cx="9340800" cy="2453764"/>
            </a:xfrm>
            <a:prstGeom prst="rect">
              <a:avLst/>
            </a:prstGeom>
          </p:spPr>
        </p:pic>
        <p:sp>
          <p:nvSpPr>
            <p:cNvPr id="21" name="CaixaDeTexto 20"/>
            <p:cNvSpPr txBox="1"/>
            <p:nvPr/>
          </p:nvSpPr>
          <p:spPr>
            <a:xfrm>
              <a:off x="1412699" y="3881412"/>
              <a:ext cx="1337118" cy="62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88" b="1" dirty="0">
                  <a:solidFill>
                    <a:srgbClr val="AAAAAA"/>
                  </a:solidFill>
                  <a:latin typeface="+mj-lt"/>
                </a:rPr>
                <a:t>Skills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675793" y="1176437"/>
            <a:ext cx="5902077" cy="1380242"/>
            <a:chOff x="947187" y="948441"/>
            <a:chExt cx="10492581" cy="2453764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5"/>
            <a:srcRect l="34931" t="20750" r="7567" b="46124"/>
            <a:stretch/>
          </p:blipFill>
          <p:spPr>
            <a:xfrm>
              <a:off x="3869645" y="948441"/>
              <a:ext cx="7570123" cy="2453764"/>
            </a:xfrm>
            <a:prstGeom prst="rect">
              <a:avLst/>
            </a:prstGeom>
          </p:spPr>
        </p:pic>
        <p:sp>
          <p:nvSpPr>
            <p:cNvPr id="20" name="CaixaDeTexto 19"/>
            <p:cNvSpPr txBox="1"/>
            <p:nvPr/>
          </p:nvSpPr>
          <p:spPr>
            <a:xfrm>
              <a:off x="947187" y="2122541"/>
              <a:ext cx="1929874" cy="62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b="1" dirty="0">
                  <a:solidFill>
                    <a:srgbClr val="AAAAAA"/>
                  </a:solidFill>
                  <a:latin typeface="+mj-lt"/>
                </a:rPr>
                <a:t>Subjects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1562520" y="642939"/>
            <a:ext cx="5288786" cy="715384"/>
            <a:chOff x="745811" y="0"/>
            <a:chExt cx="9402286" cy="1271793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6543" y="0"/>
              <a:ext cx="4971554" cy="1271793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745811" y="363669"/>
              <a:ext cx="1653445" cy="62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b="1" dirty="0">
                  <a:solidFill>
                    <a:srgbClr val="AAAAAA"/>
                  </a:solidFill>
                  <a:latin typeface="+mj-lt"/>
                </a:rPr>
                <a:t>Course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2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" y="0"/>
            <a:ext cx="9143704" cy="51446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676" y="1050293"/>
            <a:ext cx="7278588" cy="343517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127" y="1426862"/>
            <a:ext cx="586448" cy="5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5 -0.00185 L 0.15104 0.12778 L 0.26823 0.12778 L 0.26823 0.07871 L 0.56406 0.07871 L 0.56406 0.02616 L 0.68242 0.02987 " pathEditMode="relative" ptsTypes="AAAAAAAA">
                                      <p:cBhvr>
                                        <p:cTn id="13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9" y="878108"/>
            <a:ext cx="1687205" cy="1215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1" y="878108"/>
            <a:ext cx="1687205" cy="1215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3" y="878108"/>
            <a:ext cx="1687205" cy="1215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878108"/>
            <a:ext cx="1687205" cy="1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8672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68698 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68607 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68633 1.1111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040E010C-379E-4073-AF87-B4D9F4E00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502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FF29E9DB-03E6-4E92-879C-E25DB657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798748A2-999F-49D1-AACF-70B223F9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Maceió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26862"/>
            <a:ext cx="9143999" cy="5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6051744" y="4731991"/>
            <a:ext cx="3129125" cy="3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pt-BR" sz="2100" b="1" dirty="0">
                <a:solidFill>
                  <a:schemeClr val="bg1"/>
                </a:solidFill>
                <a:latin typeface="+mj-lt"/>
              </a:rPr>
              <a:t>Maceió, Alagoas, </a:t>
            </a:r>
            <a:r>
              <a:rPr lang="pt-BR" sz="2100" b="1" dirty="0" err="1">
                <a:solidFill>
                  <a:schemeClr val="bg1"/>
                </a:solidFill>
                <a:latin typeface="+mj-lt"/>
              </a:rPr>
              <a:t>Brazil</a:t>
            </a:r>
            <a:endParaRPr lang="pt-BR" sz="21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68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/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72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975531"/>
              </p:ext>
            </p:extLst>
          </p:nvPr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5814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Why</a:t>
            </a:r>
            <a:r>
              <a:rPr lang="pt-BR" dirty="0"/>
              <a:t> </a:t>
            </a:r>
            <a:r>
              <a:rPr lang="pt-BR" dirty="0" err="1"/>
              <a:t>Gamification</a:t>
            </a:r>
            <a:r>
              <a:rPr lang="pt-BR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318EEA97-83AC-4705-9581-F534A0C53383}"/>
              </a:ext>
            </a:extLst>
          </p:cNvPr>
          <p:cNvGrpSpPr/>
          <p:nvPr/>
        </p:nvGrpSpPr>
        <p:grpSpPr>
          <a:xfrm>
            <a:off x="287500" y="960790"/>
            <a:ext cx="6247067" cy="3904417"/>
            <a:chOff x="1418030" y="861037"/>
            <a:chExt cx="6247067" cy="3904417"/>
          </a:xfrm>
        </p:grpSpPr>
        <p:sp>
          <p:nvSpPr>
            <p:cNvPr id="26" name="Shape 4">
              <a:extLst>
                <a:ext uri="{FF2B5EF4-FFF2-40B4-BE49-F238E27FC236}">
                  <a16:creationId xmlns:a16="http://schemas.microsoft.com/office/drawing/2014/main" id="{C52DDA3D-E3FD-4516-AF3F-57DD6E1C0970}"/>
                </a:ext>
              </a:extLst>
            </p:cNvPr>
            <p:cNvSpPr/>
            <p:nvPr/>
          </p:nvSpPr>
          <p:spPr>
            <a:xfrm>
              <a:off x="1418030" y="861037"/>
              <a:ext cx="6247067" cy="3904417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DD6FBED6-35F5-459D-BC58-C4635E8F5104}"/>
                </a:ext>
              </a:extLst>
            </p:cNvPr>
            <p:cNvSpPr/>
            <p:nvPr/>
          </p:nvSpPr>
          <p:spPr>
            <a:xfrm>
              <a:off x="2211407" y="3555865"/>
              <a:ext cx="162423" cy="16242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CC5E2E5E-F02A-4104-B71E-429E17C2BBFD}"/>
                </a:ext>
              </a:extLst>
            </p:cNvPr>
            <p:cNvSpPr/>
            <p:nvPr/>
          </p:nvSpPr>
          <p:spPr>
            <a:xfrm>
              <a:off x="3645109" y="2494645"/>
              <a:ext cx="293612" cy="293612"/>
            </a:xfrm>
            <a:prstGeom prst="ellipse">
              <a:avLst/>
            </a:prstGeom>
            <a:solidFill>
              <a:srgbClr val="489A6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EFAF509-A0CF-4AB3-852A-F1E7E174A767}"/>
                </a:ext>
              </a:extLst>
            </p:cNvPr>
            <p:cNvSpPr/>
            <p:nvPr/>
          </p:nvSpPr>
          <p:spPr>
            <a:xfrm>
              <a:off x="5369300" y="1848854"/>
              <a:ext cx="406059" cy="406059"/>
            </a:xfrm>
            <a:prstGeom prst="ellipse">
              <a:avLst/>
            </a:prstGeom>
            <a:solidFill>
              <a:srgbClr val="25519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0" name="Freeform 26">
            <a:extLst>
              <a:ext uri="{FF2B5EF4-FFF2-40B4-BE49-F238E27FC236}">
                <a16:creationId xmlns:a16="http://schemas.microsoft.com/office/drawing/2014/main" id="{F557C32C-0CA0-4546-BCC3-51E57DF31FEC}"/>
              </a:ext>
            </a:extLst>
          </p:cNvPr>
          <p:cNvSpPr/>
          <p:nvPr/>
        </p:nvSpPr>
        <p:spPr>
          <a:xfrm>
            <a:off x="2351762" y="2863978"/>
            <a:ext cx="2228800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 err="1">
                <a:solidFill>
                  <a:srgbClr val="009051"/>
                </a:solidFill>
              </a:rPr>
              <a:t>Absortion</a:t>
            </a:r>
            <a:r>
              <a:rPr lang="pt-BR" sz="2400" b="1" dirty="0">
                <a:solidFill>
                  <a:srgbClr val="009051"/>
                </a:solidFill>
              </a:rPr>
              <a:t>: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E7C3F5E-9404-400F-82A5-36A2E602EBAF}"/>
              </a:ext>
            </a:extLst>
          </p:cNvPr>
          <p:cNvSpPr txBox="1"/>
          <p:nvPr/>
        </p:nvSpPr>
        <p:spPr>
          <a:xfrm>
            <a:off x="4018068" y="3020534"/>
            <a:ext cx="44470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 err="1">
                <a:solidFill>
                  <a:srgbClr val="595959"/>
                </a:solidFill>
              </a:rPr>
              <a:t>Continuous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Interest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dirty="0" err="1">
                <a:solidFill>
                  <a:srgbClr val="595959"/>
                </a:solidFill>
              </a:rPr>
              <a:t>often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caused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by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pt-BR" sz="1800" i="1" dirty="0" err="1">
                <a:solidFill>
                  <a:srgbClr val="595959"/>
                </a:solidFill>
              </a:rPr>
              <a:t>challenge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and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fantasy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DD73E1FC-AB32-4B07-8374-6EA9AA6CAC67}"/>
              </a:ext>
            </a:extLst>
          </p:cNvPr>
          <p:cNvSpPr/>
          <p:nvPr/>
        </p:nvSpPr>
        <p:spPr>
          <a:xfrm>
            <a:off x="4190431" y="2156705"/>
            <a:ext cx="2393204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>
                <a:solidFill>
                  <a:srgbClr val="25519A"/>
                </a:solidFill>
              </a:rPr>
              <a:t>Total </a:t>
            </a:r>
            <a:r>
              <a:rPr lang="pt-BR" sz="2400" b="1" dirty="0" err="1">
                <a:solidFill>
                  <a:srgbClr val="25519A"/>
                </a:solidFill>
              </a:rPr>
              <a:t>Imersion</a:t>
            </a:r>
            <a:r>
              <a:rPr lang="pt-BR" sz="2400" b="1" dirty="0">
                <a:solidFill>
                  <a:srgbClr val="25519A"/>
                </a:solidFill>
              </a:rPr>
              <a:t>: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52F64B5-301C-42CA-939B-EC147DEC164C}"/>
              </a:ext>
            </a:extLst>
          </p:cNvPr>
          <p:cNvSpPr txBox="1"/>
          <p:nvPr/>
        </p:nvSpPr>
        <p:spPr>
          <a:xfrm>
            <a:off x="6421123" y="2321561"/>
            <a:ext cx="26468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Optimal</a:t>
            </a:r>
            <a:r>
              <a:rPr lang="pt-BR" sz="2000" b="1" dirty="0">
                <a:solidFill>
                  <a:srgbClr val="595959"/>
                </a:solidFill>
              </a:rPr>
              <a:t> Experience</a:t>
            </a:r>
            <a:br>
              <a:rPr lang="pt-BR" sz="2000" b="1" dirty="0">
                <a:solidFill>
                  <a:srgbClr val="595959"/>
                </a:solidFill>
              </a:rPr>
            </a:b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i="1" dirty="0" err="1">
                <a:solidFill>
                  <a:srgbClr val="595959"/>
                </a:solidFill>
              </a:rPr>
              <a:t>Flow</a:t>
            </a:r>
            <a:r>
              <a:rPr lang="pt-BR" sz="1800" i="1" dirty="0">
                <a:solidFill>
                  <a:srgbClr val="595959"/>
                </a:solidFill>
              </a:rPr>
              <a:t> Experience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  <a:endParaRPr lang="pt-BR" sz="2000" dirty="0">
              <a:solidFill>
                <a:srgbClr val="595959"/>
              </a:solidFill>
            </a:endParaRPr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FCE2B6B8-8D4D-4CDB-8E81-173A05620352}"/>
              </a:ext>
            </a:extLst>
          </p:cNvPr>
          <p:cNvSpPr/>
          <p:nvPr/>
        </p:nvSpPr>
        <p:spPr>
          <a:xfrm>
            <a:off x="901140" y="3757409"/>
            <a:ext cx="2228800" cy="729825"/>
          </a:xfrm>
          <a:custGeom>
            <a:avLst/>
            <a:gdLst>
              <a:gd name="connsiteX0" fmla="*/ 0 w 2228800"/>
              <a:gd name="connsiteY0" fmla="*/ 0 h 729825"/>
              <a:gd name="connsiteX1" fmla="*/ 2228800 w 2228800"/>
              <a:gd name="connsiteY1" fmla="*/ 0 h 729825"/>
              <a:gd name="connsiteX2" fmla="*/ 2228800 w 2228800"/>
              <a:gd name="connsiteY2" fmla="*/ 729825 h 729825"/>
              <a:gd name="connsiteX3" fmla="*/ 0 w 2228800"/>
              <a:gd name="connsiteY3" fmla="*/ 729825 h 729825"/>
              <a:gd name="connsiteX4" fmla="*/ 0 w 2228800"/>
              <a:gd name="connsiteY4" fmla="*/ 0 h 72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00" h="729825">
                <a:moveTo>
                  <a:pt x="0" y="0"/>
                </a:moveTo>
                <a:lnTo>
                  <a:pt x="2228800" y="0"/>
                </a:lnTo>
                <a:lnTo>
                  <a:pt x="2228800" y="729825"/>
                </a:lnTo>
                <a:lnTo>
                  <a:pt x="0" y="7298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dirty="0" err="1">
                <a:solidFill>
                  <a:srgbClr val="C00000"/>
                </a:solidFill>
              </a:rPr>
              <a:t>Engagement</a:t>
            </a:r>
            <a:r>
              <a:rPr lang="pt-BR" sz="24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EDBF515E-3EFA-4AB6-B878-CC8A76AABFD2}"/>
              </a:ext>
            </a:extLst>
          </p:cNvPr>
          <p:cNvSpPr txBox="1"/>
          <p:nvPr/>
        </p:nvSpPr>
        <p:spPr>
          <a:xfrm>
            <a:off x="3096691" y="3921182"/>
            <a:ext cx="2802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000" b="1" dirty="0" err="1">
                <a:solidFill>
                  <a:srgbClr val="595959"/>
                </a:solidFill>
              </a:rPr>
              <a:t>Initial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2000" b="1" dirty="0" err="1">
                <a:solidFill>
                  <a:srgbClr val="595959"/>
                </a:solidFill>
              </a:rPr>
              <a:t>Interest</a:t>
            </a:r>
            <a:r>
              <a:rPr lang="pt-BR" sz="2000" b="1" dirty="0">
                <a:solidFill>
                  <a:srgbClr val="595959"/>
                </a:solidFill>
              </a:rPr>
              <a:t> </a:t>
            </a:r>
            <a:r>
              <a:rPr lang="pt-BR" sz="1800" dirty="0">
                <a:solidFill>
                  <a:srgbClr val="595959"/>
                </a:solidFill>
              </a:rPr>
              <a:t>(</a:t>
            </a:r>
            <a:r>
              <a:rPr lang="pt-BR" sz="1800" dirty="0" err="1">
                <a:solidFill>
                  <a:srgbClr val="595959"/>
                </a:solidFill>
              </a:rPr>
              <a:t>caused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br>
              <a:rPr lang="pt-BR" sz="1800" i="1" dirty="0">
                <a:solidFill>
                  <a:srgbClr val="595959"/>
                </a:solidFill>
              </a:rPr>
            </a:br>
            <a:r>
              <a:rPr lang="pt-BR" sz="1800" i="1" dirty="0" err="1">
                <a:solidFill>
                  <a:srgbClr val="595959"/>
                </a:solidFill>
              </a:rPr>
              <a:t>initially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by</a:t>
            </a:r>
            <a:r>
              <a:rPr lang="pt-BR" sz="1800" i="1" dirty="0">
                <a:solidFill>
                  <a:srgbClr val="595959"/>
                </a:solidFill>
              </a:rPr>
              <a:t> </a:t>
            </a:r>
            <a:r>
              <a:rPr lang="pt-BR" sz="1800" i="1" dirty="0" err="1">
                <a:solidFill>
                  <a:srgbClr val="595959"/>
                </a:solidFill>
              </a:rPr>
              <a:t>curiosity</a:t>
            </a:r>
            <a:r>
              <a:rPr lang="pt-BR" sz="1800" dirty="0">
                <a:solidFill>
                  <a:srgbClr val="595959"/>
                </a:solidFill>
              </a:rPr>
              <a:t>)</a:t>
            </a:r>
            <a:endParaRPr lang="pt-BR" sz="2000" dirty="0">
              <a:solidFill>
                <a:srgbClr val="595959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70665D64-924F-43B7-934D-4FAA4888836E}"/>
              </a:ext>
            </a:extLst>
          </p:cNvPr>
          <p:cNvSpPr txBox="1">
            <a:spLocks/>
          </p:cNvSpPr>
          <p:nvPr/>
        </p:nvSpPr>
        <p:spPr>
          <a:xfrm>
            <a:off x="263800" y="4568877"/>
            <a:ext cx="8565600" cy="51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3824" indent="0">
              <a:buClr>
                <a:srgbClr val="595959"/>
              </a:buClr>
              <a:buNone/>
            </a:pPr>
            <a:r>
              <a:rPr lang="en-US" sz="1200" dirty="0">
                <a:solidFill>
                  <a:schemeClr val="tx1"/>
                </a:solidFill>
              </a:rPr>
              <a:t>[1] Brown E, Cairns P (2004) A Grounded Investigation of Game Immersion. In: CHI ’04 Extended Abstracts on Human Factors in Computing Systems. ACM, New York, NY, USA, pp 1297–1300.</a:t>
            </a:r>
          </a:p>
        </p:txBody>
      </p:sp>
    </p:spTree>
    <p:extLst>
      <p:ext uri="{BB962C8B-B14F-4D97-AF65-F5344CB8AC3E}">
        <p14:creationId xmlns:p14="http://schemas.microsoft.com/office/powerpoint/2010/main" val="300397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1CA24BFE-E83F-4D31-88A9-ABC77FD01BE4}"/>
              </a:ext>
            </a:extLst>
          </p:cNvPr>
          <p:cNvGrpSpPr/>
          <p:nvPr/>
        </p:nvGrpSpPr>
        <p:grpSpPr>
          <a:xfrm>
            <a:off x="1575288" y="765176"/>
            <a:ext cx="5326798" cy="4186924"/>
            <a:chOff x="931341" y="1476163"/>
            <a:chExt cx="6417733" cy="5359407"/>
          </a:xfrm>
        </p:grpSpPr>
        <p:sp>
          <p:nvSpPr>
            <p:cNvPr id="5" name="Quad Arrow 19">
              <a:extLst>
                <a:ext uri="{FF2B5EF4-FFF2-40B4-BE49-F238E27FC236}">
                  <a16:creationId xmlns:a16="http://schemas.microsoft.com/office/drawing/2014/main" id="{E50ACA25-29CE-4FD9-BA3F-C74996C0E0D8}"/>
                </a:ext>
              </a:extLst>
            </p:cNvPr>
            <p:cNvSpPr/>
            <p:nvPr/>
          </p:nvSpPr>
          <p:spPr>
            <a:xfrm>
              <a:off x="931341" y="1476163"/>
              <a:ext cx="6417733" cy="4745048"/>
            </a:xfrm>
            <a:prstGeom prst="quadArrow">
              <a:avLst>
                <a:gd name="adj1" fmla="val 0"/>
                <a:gd name="adj2" fmla="val 3562"/>
                <a:gd name="adj3" fmla="val 4944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pt-BR">
                <a:solidFill>
                  <a:srgbClr val="1F2194"/>
                </a:solidFill>
                <a:sym typeface="Arial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62AE31ED-17CD-4F30-B872-69FA4E0DD59E}"/>
                </a:ext>
              </a:extLst>
            </p:cNvPr>
            <p:cNvSpPr txBox="1"/>
            <p:nvPr/>
          </p:nvSpPr>
          <p:spPr>
            <a:xfrm>
              <a:off x="3523032" y="6244623"/>
              <a:ext cx="1230625" cy="59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9"/>
              <a:r>
                <a:rPr lang="pt-BR" sz="2400" b="1" dirty="0" err="1">
                  <a:solidFill>
                    <a:srgbClr val="1F2194"/>
                  </a:solidFill>
                  <a:latin typeface="Times New Roman" panose="02020603050405020304"/>
                  <a:sym typeface="Arial"/>
                </a:rPr>
                <a:t>Paidia</a:t>
              </a:r>
              <a:endParaRPr lang="pt-BR" sz="2400" b="1" dirty="0">
                <a:solidFill>
                  <a:srgbClr val="1F2194"/>
                </a:solidFill>
                <a:latin typeface="Times New Roman" panose="02020603050405020304"/>
                <a:sym typeface="Arial"/>
              </a:endParaRPr>
            </a:p>
          </p:txBody>
        </p:sp>
      </p:grpSp>
      <p:pic>
        <p:nvPicPr>
          <p:cNvPr id="7" name="Picture 21">
            <a:extLst>
              <a:ext uri="{FF2B5EF4-FFF2-40B4-BE49-F238E27FC236}">
                <a16:creationId xmlns:a16="http://schemas.microsoft.com/office/drawing/2014/main" id="{E031DF94-FDE8-43B3-B4B5-667269A23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117" y="2686999"/>
            <a:ext cx="2389008" cy="1520401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83CA51D3-39B0-4CBC-A814-F08FA57713C5}"/>
              </a:ext>
            </a:extLst>
          </p:cNvPr>
          <p:cNvSpPr txBox="1"/>
          <p:nvPr/>
        </p:nvSpPr>
        <p:spPr>
          <a:xfrm>
            <a:off x="4365601" y="4104834"/>
            <a:ext cx="23925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189"/>
            <a:r>
              <a:rPr lang="pt-BR" sz="2000" dirty="0" err="1">
                <a:solidFill>
                  <a:schemeClr val="tx1"/>
                </a:solidFill>
                <a:latin typeface="Roboto"/>
              </a:rPr>
              <a:t>Playful</a:t>
            </a:r>
            <a:r>
              <a:rPr lang="pt-BR" sz="2000" dirty="0">
                <a:solidFill>
                  <a:schemeClr val="tx1"/>
                </a:solidFill>
                <a:latin typeface="Roboto"/>
              </a:rPr>
              <a:t> design</a:t>
            </a: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23A78591-2FDF-48E0-A6C5-8DE5DA92C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204" y="2686999"/>
            <a:ext cx="2213069" cy="1494516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:a16="http://schemas.microsoft.com/office/drawing/2014/main" id="{CD24D8AC-230B-4A84-83AD-6EED2BD510D3}"/>
              </a:ext>
            </a:extLst>
          </p:cNvPr>
          <p:cNvSpPr txBox="1"/>
          <p:nvPr/>
        </p:nvSpPr>
        <p:spPr>
          <a:xfrm>
            <a:off x="1890968" y="4185701"/>
            <a:ext cx="217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pt-BR" sz="2000" dirty="0">
                <a:solidFill>
                  <a:schemeClr val="tx1"/>
                </a:solidFill>
                <a:latin typeface="Roboto"/>
              </a:rPr>
              <a:t>Play</a:t>
            </a:r>
            <a:endParaRPr lang="pt-BR" sz="2000" dirty="0">
              <a:solidFill>
                <a:schemeClr val="tx1"/>
              </a:solidFill>
              <a:latin typeface="Times New Roman" panose="02020603050405020304"/>
              <a:sym typeface="Arial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8714236-ECF5-48A3-AF8C-2C6CA1791187}"/>
              </a:ext>
            </a:extLst>
          </p:cNvPr>
          <p:cNvSpPr txBox="1"/>
          <p:nvPr/>
        </p:nvSpPr>
        <p:spPr>
          <a:xfrm>
            <a:off x="1850009" y="690291"/>
            <a:ext cx="221306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189"/>
            <a:r>
              <a:rPr lang="pt-BR" sz="2000" dirty="0" err="1">
                <a:solidFill>
                  <a:schemeClr val="tx1"/>
                </a:solidFill>
                <a:latin typeface="Roboto"/>
                <a:sym typeface="Arial"/>
              </a:rPr>
              <a:t>Serious</a:t>
            </a:r>
            <a:r>
              <a:rPr lang="pt-BR" sz="2000" dirty="0">
                <a:solidFill>
                  <a:schemeClr val="tx1"/>
                </a:solidFill>
                <a:latin typeface="Roboto"/>
                <a:sym typeface="Arial"/>
              </a:rPr>
              <a:t> Games</a:t>
            </a:r>
            <a:endParaRPr lang="pt-BR" sz="2000" dirty="0">
              <a:solidFill>
                <a:schemeClr val="tx1"/>
              </a:solidFill>
              <a:latin typeface="Roboto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61428136-BB43-4A76-904B-9810D1229214}"/>
              </a:ext>
            </a:extLst>
          </p:cNvPr>
          <p:cNvSpPr txBox="1"/>
          <p:nvPr/>
        </p:nvSpPr>
        <p:spPr>
          <a:xfrm>
            <a:off x="4365601" y="579395"/>
            <a:ext cx="23890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189"/>
            <a:r>
              <a:rPr lang="pt-BR" sz="2000" dirty="0" err="1">
                <a:solidFill>
                  <a:schemeClr val="tx1"/>
                </a:solidFill>
                <a:latin typeface="Roboto"/>
                <a:sym typeface="Arial"/>
              </a:rPr>
              <a:t>Gamification</a:t>
            </a:r>
            <a:endParaRPr lang="pt-BR" sz="2000" dirty="0">
              <a:solidFill>
                <a:schemeClr val="tx1"/>
              </a:solidFill>
              <a:latin typeface="Roboto"/>
            </a:endParaRPr>
          </a:p>
        </p:txBody>
      </p:sp>
      <p:grpSp>
        <p:nvGrpSpPr>
          <p:cNvPr id="13" name="Group 28">
            <a:extLst>
              <a:ext uri="{FF2B5EF4-FFF2-40B4-BE49-F238E27FC236}">
                <a16:creationId xmlns:a16="http://schemas.microsoft.com/office/drawing/2014/main" id="{15E39DAB-681A-4214-BB55-11100F999D12}"/>
              </a:ext>
            </a:extLst>
          </p:cNvPr>
          <p:cNvGrpSpPr/>
          <p:nvPr/>
        </p:nvGrpSpPr>
        <p:grpSpPr>
          <a:xfrm>
            <a:off x="389964" y="2194450"/>
            <a:ext cx="7652211" cy="462606"/>
            <a:chOff x="-381012" y="3340059"/>
            <a:chExt cx="9219384" cy="592155"/>
          </a:xfrm>
        </p:grpSpPr>
        <p:sp>
          <p:nvSpPr>
            <p:cNvPr id="14" name="TextBox 29">
              <a:extLst>
                <a:ext uri="{FF2B5EF4-FFF2-40B4-BE49-F238E27FC236}">
                  <a16:creationId xmlns:a16="http://schemas.microsoft.com/office/drawing/2014/main" id="{45301682-C6D9-4EE7-9F91-DB73D527FD7A}"/>
                </a:ext>
              </a:extLst>
            </p:cNvPr>
            <p:cNvSpPr txBox="1"/>
            <p:nvPr/>
          </p:nvSpPr>
          <p:spPr>
            <a:xfrm>
              <a:off x="7916757" y="3340059"/>
              <a:ext cx="921615" cy="590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9"/>
              <a:r>
                <a:rPr lang="pt-BR" sz="2400" b="1" dirty="0" err="1">
                  <a:solidFill>
                    <a:srgbClr val="1F2194"/>
                  </a:solidFill>
                  <a:latin typeface="Times New Roman" panose="02020603050405020304"/>
                </a:rPr>
                <a:t>Part</a:t>
              </a:r>
              <a:endParaRPr lang="pt-BR" sz="2400" b="1" dirty="0">
                <a:solidFill>
                  <a:srgbClr val="1F2194"/>
                </a:solidFill>
                <a:latin typeface="Times New Roman" panose="02020603050405020304"/>
                <a:sym typeface="Arial"/>
              </a:endParaRPr>
            </a:p>
          </p:txBody>
        </p: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6B19542E-F34C-4DFE-9130-598C22BD7417}"/>
                </a:ext>
              </a:extLst>
            </p:cNvPr>
            <p:cNvSpPr txBox="1"/>
            <p:nvPr/>
          </p:nvSpPr>
          <p:spPr>
            <a:xfrm>
              <a:off x="-381012" y="3341264"/>
              <a:ext cx="1251867" cy="590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9"/>
              <a:r>
                <a:rPr lang="pt-BR" sz="2400" b="1" dirty="0" err="1">
                  <a:solidFill>
                    <a:srgbClr val="1F2194"/>
                  </a:solidFill>
                  <a:latin typeface="Times New Roman" panose="02020603050405020304"/>
                  <a:sym typeface="Arial"/>
                </a:rPr>
                <a:t>Whole</a:t>
              </a:r>
              <a:endParaRPr lang="pt-BR" sz="2400" b="1" dirty="0">
                <a:solidFill>
                  <a:srgbClr val="1F2194"/>
                </a:solidFill>
                <a:latin typeface="Times New Roman" panose="02020603050405020304"/>
                <a:sym typeface="Arial"/>
              </a:endParaRPr>
            </a:p>
          </p:txBody>
        </p:sp>
      </p:grpSp>
      <p:pic>
        <p:nvPicPr>
          <p:cNvPr id="16" name="Picture 31">
            <a:extLst>
              <a:ext uri="{FF2B5EF4-FFF2-40B4-BE49-F238E27FC236}">
                <a16:creationId xmlns:a16="http://schemas.microsoft.com/office/drawing/2014/main" id="{38A878E5-48C3-4EB4-B962-4C9289DC6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117" y="1046022"/>
            <a:ext cx="2389379" cy="1479667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C16C3452-EDD6-43A0-8F53-468058BF70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20638"/>
          <a:stretch/>
        </p:blipFill>
        <p:spPr>
          <a:xfrm>
            <a:off x="1869204" y="1046022"/>
            <a:ext cx="2205994" cy="1479667"/>
          </a:xfrm>
          <a:prstGeom prst="rect">
            <a:avLst/>
          </a:prstGeom>
        </p:spPr>
      </p:pic>
      <p:sp>
        <p:nvSpPr>
          <p:cNvPr id="18" name="Rectangle 33">
            <a:extLst>
              <a:ext uri="{FF2B5EF4-FFF2-40B4-BE49-F238E27FC236}">
                <a16:creationId xmlns:a16="http://schemas.microsoft.com/office/drawing/2014/main" id="{05F88DF4-6995-4583-9658-F418FE48C3AF}"/>
              </a:ext>
            </a:extLst>
          </p:cNvPr>
          <p:cNvSpPr/>
          <p:nvPr/>
        </p:nvSpPr>
        <p:spPr>
          <a:xfrm rot="16200000">
            <a:off x="6731526" y="1963619"/>
            <a:ext cx="4294502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4881" indent="-124881">
              <a:buClr>
                <a:srgbClr val="000000"/>
              </a:buClr>
              <a:buFont typeface="+mj-lt"/>
              <a:buAutoNum type="arabicPeriod"/>
            </a:pPr>
            <a:r>
              <a:rPr lang="en-US" sz="1000" kern="0" dirty="0">
                <a:ea typeface="Arial"/>
                <a:cs typeface="Arial"/>
                <a:sym typeface="Arial"/>
              </a:rPr>
              <a:t>Photo (</a:t>
            </a:r>
            <a:r>
              <a:rPr lang="en-US" sz="1000" kern="0" dirty="0">
                <a:ea typeface="Arial"/>
                <a:cs typeface="Arial"/>
                <a:sym typeface="Arial"/>
                <a:hlinkClick r:id="rId7"/>
              </a:rPr>
              <a:t>https://goo.gl/R4fAwA)</a:t>
            </a:r>
            <a:r>
              <a:rPr lang="en-US" sz="1000" kern="0" dirty="0">
                <a:ea typeface="Arial"/>
                <a:cs typeface="Arial"/>
                <a:sym typeface="Arial"/>
              </a:rPr>
              <a:t> by Serious-</a:t>
            </a:r>
            <a:r>
              <a:rPr lang="en-US" sz="1000" kern="0" dirty="0" err="1">
                <a:ea typeface="Arial"/>
                <a:cs typeface="Arial"/>
                <a:sym typeface="Arial"/>
              </a:rPr>
              <a:t>Game.fr</a:t>
            </a:r>
            <a:r>
              <a:rPr lang="en-US" sz="1000" kern="0" dirty="0">
                <a:ea typeface="Arial"/>
                <a:cs typeface="Arial"/>
                <a:sym typeface="Arial"/>
              </a:rPr>
              <a:t>/</a:t>
            </a:r>
            <a:r>
              <a:rPr lang="tr-TR" sz="1000" kern="0" dirty="0">
                <a:ea typeface="Arial"/>
                <a:cs typeface="Arial"/>
                <a:sym typeface="Arial"/>
                <a:hlinkClick r:id="rId8"/>
              </a:rPr>
              <a:t>CC 2.0</a:t>
            </a:r>
            <a:endParaRPr lang="tr-TR" sz="1000" kern="0" dirty="0">
              <a:ea typeface="Arial"/>
              <a:cs typeface="Arial"/>
              <a:sym typeface="Arial"/>
            </a:endParaRPr>
          </a:p>
          <a:p>
            <a:pPr marL="124881" indent="-124881">
              <a:buClr>
                <a:srgbClr val="000000"/>
              </a:buClr>
              <a:buFont typeface="+mj-lt"/>
              <a:buAutoNum type="arabicPeriod"/>
            </a:pPr>
            <a:r>
              <a:rPr lang="en-US" sz="1000" kern="0" dirty="0">
                <a:ea typeface="Arial"/>
                <a:cs typeface="Arial"/>
                <a:sym typeface="Arial"/>
              </a:rPr>
              <a:t>Photo (</a:t>
            </a:r>
            <a:r>
              <a:rPr lang="en-US" sz="1000" kern="0" dirty="0">
                <a:ea typeface="Arial"/>
                <a:cs typeface="Arial"/>
                <a:sym typeface="Arial"/>
                <a:hlinkClick r:id="rId9"/>
              </a:rPr>
              <a:t>https://goo.gl/aAHg1t</a:t>
            </a:r>
            <a:r>
              <a:rPr lang="en-US" sz="1000" kern="0" dirty="0">
                <a:ea typeface="Arial"/>
                <a:cs typeface="Arial"/>
                <a:sym typeface="Arial"/>
              </a:rPr>
              <a:t> ) </a:t>
            </a:r>
            <a:r>
              <a:rPr lang="en-US" sz="1000" i="1" kern="0" dirty="0">
                <a:ea typeface="Arial"/>
                <a:cs typeface="Arial"/>
                <a:sym typeface="Arial"/>
              </a:rPr>
              <a:t>© </a:t>
            </a:r>
            <a:r>
              <a:rPr lang="en-US" sz="1000" i="1" kern="0" dirty="0" err="1">
                <a:ea typeface="Arial"/>
                <a:cs typeface="Arial"/>
                <a:sym typeface="Arial"/>
              </a:rPr>
              <a:t>pacmanhattan.com</a:t>
            </a:r>
            <a:endParaRPr lang="en-US" sz="1000" i="1" kern="0" dirty="0">
              <a:ea typeface="Arial"/>
              <a:cs typeface="Arial"/>
              <a:sym typeface="Arial"/>
            </a:endParaRPr>
          </a:p>
          <a:p>
            <a:pPr marL="124881" indent="-124881">
              <a:buClr>
                <a:srgbClr val="000000"/>
              </a:buClr>
              <a:buFont typeface="+mj-lt"/>
              <a:buAutoNum type="arabicPeriod"/>
            </a:pPr>
            <a:r>
              <a:rPr lang="en-US" sz="1000" kern="0" dirty="0">
                <a:ea typeface="Arial"/>
                <a:cs typeface="Arial"/>
                <a:sym typeface="Arial"/>
              </a:rPr>
              <a:t>Photo (</a:t>
            </a:r>
            <a:r>
              <a:rPr lang="en-US" sz="1000" kern="0" dirty="0">
                <a:ea typeface="Arial"/>
                <a:cs typeface="Arial"/>
                <a:sym typeface="Arial"/>
                <a:hlinkClick r:id="rId10"/>
              </a:rPr>
              <a:t>https://flic.kr/p/51xSd1</a:t>
            </a:r>
            <a:r>
              <a:rPr lang="en-US" sz="1000" kern="0" dirty="0">
                <a:ea typeface="Arial"/>
                <a:cs typeface="Arial"/>
                <a:sym typeface="Arial"/>
              </a:rPr>
              <a:t>) by Chris Messina/</a:t>
            </a:r>
            <a:r>
              <a:rPr lang="tr-TR" sz="1000" kern="0" dirty="0">
                <a:ea typeface="Arial"/>
                <a:cs typeface="Arial"/>
                <a:sym typeface="Arial"/>
                <a:hlinkClick r:id="rId8"/>
              </a:rPr>
              <a:t>CC BY-NC-SA 2.0</a:t>
            </a:r>
            <a:endParaRPr lang="tr-TR" sz="1000" kern="0" dirty="0">
              <a:ea typeface="Arial"/>
              <a:cs typeface="Arial"/>
              <a:sym typeface="Arial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EA3DD825-648A-406D-B842-4BFFC985AD0C}"/>
              </a:ext>
            </a:extLst>
          </p:cNvPr>
          <p:cNvSpPr txBox="1"/>
          <p:nvPr/>
        </p:nvSpPr>
        <p:spPr>
          <a:xfrm>
            <a:off x="1890968" y="1063675"/>
            <a:ext cx="426252" cy="98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Ref. (1)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DA6E8642-ECC3-4025-A0DD-034DA6A7FAAC}"/>
              </a:ext>
            </a:extLst>
          </p:cNvPr>
          <p:cNvSpPr txBox="1"/>
          <p:nvPr/>
        </p:nvSpPr>
        <p:spPr>
          <a:xfrm>
            <a:off x="1890968" y="4078133"/>
            <a:ext cx="367729" cy="98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" kern="0">
                <a:solidFill>
                  <a:srgbClr val="FFFFFF"/>
                </a:solidFill>
                <a:ea typeface="Arial"/>
                <a:cs typeface="Arial"/>
                <a:sym typeface="Arial"/>
              </a:rPr>
              <a:t>Ref. (2)</a:t>
            </a: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id="{85580579-13A0-42F3-9BEF-C2C60DCBC991}"/>
              </a:ext>
            </a:extLst>
          </p:cNvPr>
          <p:cNvSpPr txBox="1"/>
          <p:nvPr/>
        </p:nvSpPr>
        <p:spPr>
          <a:xfrm>
            <a:off x="6393911" y="4087198"/>
            <a:ext cx="367729" cy="98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Ref. (3)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7546365-F332-4895-B544-452E76CA772F}"/>
              </a:ext>
            </a:extLst>
          </p:cNvPr>
          <p:cNvSpPr txBox="1"/>
          <p:nvPr/>
        </p:nvSpPr>
        <p:spPr>
          <a:xfrm>
            <a:off x="3701925" y="258017"/>
            <a:ext cx="105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pt-BR" sz="2400" b="1" dirty="0" err="1">
                <a:solidFill>
                  <a:srgbClr val="1F2194"/>
                </a:solidFill>
                <a:latin typeface="Times New Roman" panose="02020603050405020304"/>
                <a:sym typeface="Arial"/>
              </a:rPr>
              <a:t>Ludus</a:t>
            </a:r>
            <a:endParaRPr lang="pt-BR" sz="2400" b="1" dirty="0">
              <a:solidFill>
                <a:srgbClr val="1F2194"/>
              </a:solidFill>
              <a:latin typeface="Times New Roman" panose="020206030504050203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210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EFBF721-3337-47CB-A194-CECD97A05921}"/>
              </a:ext>
            </a:extLst>
          </p:cNvPr>
          <p:cNvSpPr/>
          <p:nvPr/>
        </p:nvSpPr>
        <p:spPr>
          <a:xfrm>
            <a:off x="361800" y="819258"/>
            <a:ext cx="8504400" cy="38010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600" i="1" dirty="0">
                <a:solidFill>
                  <a:srgbClr val="131413"/>
                </a:solidFill>
                <a:latin typeface="+mn-lt"/>
              </a:rPr>
              <a:t>“the use of </a:t>
            </a:r>
            <a:r>
              <a:rPr lang="en-US" sz="2600" b="1" i="1" dirty="0">
                <a:solidFill>
                  <a:srgbClr val="131413"/>
                </a:solidFill>
                <a:latin typeface="+mn-lt"/>
              </a:rPr>
              <a:t>game design elements</a:t>
            </a:r>
            <a:r>
              <a:rPr lang="en-US" sz="2600" i="1" dirty="0">
                <a:solidFill>
                  <a:srgbClr val="131413"/>
                </a:solidFill>
                <a:latin typeface="+mn-lt"/>
              </a:rPr>
              <a:t> in nongame contexts”</a:t>
            </a: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131413"/>
                </a:solidFill>
                <a:latin typeface="+mn-lt"/>
              </a:rPr>
              <a:t>(</a:t>
            </a:r>
            <a:r>
              <a:rPr lang="en-US" sz="2000" dirty="0" err="1">
                <a:solidFill>
                  <a:srgbClr val="131413"/>
                </a:solidFill>
                <a:latin typeface="+mn-lt"/>
              </a:rPr>
              <a:t>Deterding</a:t>
            </a:r>
            <a:r>
              <a:rPr lang="en-US" sz="2000" dirty="0">
                <a:solidFill>
                  <a:srgbClr val="131413"/>
                </a:solidFill>
                <a:latin typeface="+mn-lt"/>
              </a:rPr>
              <a:t>, Dixon, Khaled, &amp; </a:t>
            </a:r>
            <a:r>
              <a:rPr lang="en-US" sz="2000" dirty="0" err="1">
                <a:solidFill>
                  <a:srgbClr val="131413"/>
                </a:solidFill>
                <a:latin typeface="+mn-lt"/>
              </a:rPr>
              <a:t>Nacke</a:t>
            </a:r>
            <a:r>
              <a:rPr lang="en-US" sz="2000" dirty="0">
                <a:solidFill>
                  <a:srgbClr val="131413"/>
                </a:solidFill>
                <a:latin typeface="+mn-lt"/>
              </a:rPr>
              <a:t>, 2011)</a:t>
            </a:r>
          </a:p>
          <a:p>
            <a:pPr algn="ctr">
              <a:spcBef>
                <a:spcPts val="3600"/>
              </a:spcBef>
            </a:pPr>
            <a:r>
              <a:rPr lang="en-US" sz="2600" i="1" dirty="0">
                <a:solidFill>
                  <a:srgbClr val="131413"/>
                </a:solidFill>
                <a:latin typeface="+mn-lt"/>
              </a:rPr>
              <a:t>“Gamification is not itself a product; one </a:t>
            </a:r>
            <a:r>
              <a:rPr lang="en-US" sz="2600" i="1" dirty="0">
                <a:solidFill>
                  <a:srgbClr val="131413"/>
                </a:solidFill>
              </a:rPr>
              <a:t>[a teacher] </a:t>
            </a:r>
            <a:r>
              <a:rPr lang="en-US" sz="2600" i="1" dirty="0">
                <a:solidFill>
                  <a:srgbClr val="131413"/>
                </a:solidFill>
                <a:latin typeface="+mn-lt"/>
              </a:rPr>
              <a:t>does not create a gamification as one creates a game. </a:t>
            </a:r>
            <a:br>
              <a:rPr lang="en-US" sz="2600" i="1" dirty="0">
                <a:solidFill>
                  <a:srgbClr val="131413"/>
                </a:solidFill>
                <a:latin typeface="+mn-lt"/>
              </a:rPr>
            </a:br>
            <a:r>
              <a:rPr lang="en-US" sz="2600" i="1" dirty="0">
                <a:solidFill>
                  <a:srgbClr val="131413"/>
                </a:solidFill>
                <a:latin typeface="+mn-lt"/>
              </a:rPr>
              <a:t>Instead, one </a:t>
            </a:r>
            <a:r>
              <a:rPr lang="en-US" sz="2600" i="1" dirty="0">
                <a:solidFill>
                  <a:srgbClr val="131413"/>
                </a:solidFill>
              </a:rPr>
              <a:t>[a teacher] </a:t>
            </a:r>
            <a:r>
              <a:rPr lang="en-US" sz="2600" i="1" dirty="0">
                <a:solidFill>
                  <a:srgbClr val="131413"/>
                </a:solidFill>
                <a:latin typeface="+mn-lt"/>
              </a:rPr>
              <a:t>adds game elements to change a process that already exists to change how that process influences people”</a:t>
            </a:r>
            <a:r>
              <a:rPr lang="en-US" sz="2600" i="1" baseline="30000" dirty="0">
                <a:solidFill>
                  <a:srgbClr val="131413"/>
                </a:solidFill>
                <a:latin typeface="+mn-lt"/>
              </a:rPr>
              <a:t>1</a:t>
            </a:r>
          </a:p>
          <a:p>
            <a:pPr algn="ctr">
              <a:spcBef>
                <a:spcPts val="1200"/>
              </a:spcBef>
            </a:pPr>
            <a:endParaRPr lang="pt-BR" sz="2000" dirty="0">
              <a:solidFill>
                <a:srgbClr val="131413"/>
              </a:solidFill>
              <a:latin typeface="+mn-lt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D91CEE7-215F-4723-B27C-21C2E9BD7254}"/>
              </a:ext>
            </a:extLst>
          </p:cNvPr>
          <p:cNvSpPr/>
          <p:nvPr/>
        </p:nvSpPr>
        <p:spPr>
          <a:xfrm>
            <a:off x="277801" y="809047"/>
            <a:ext cx="8685446" cy="8001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A08E0EB-13C0-43DF-8008-E90A39BDFBDB}"/>
              </a:ext>
            </a:extLst>
          </p:cNvPr>
          <p:cNvSpPr/>
          <p:nvPr/>
        </p:nvSpPr>
        <p:spPr>
          <a:xfrm>
            <a:off x="347217" y="4397887"/>
            <a:ext cx="842328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30000" dirty="0">
                <a:solidFill>
                  <a:srgbClr val="131413"/>
                </a:solidFill>
              </a:rPr>
              <a:t>1 </a:t>
            </a:r>
            <a:r>
              <a:rPr lang="en-US" sz="1600" b="1" dirty="0">
                <a:solidFill>
                  <a:srgbClr val="242021"/>
                </a:solidFill>
                <a:latin typeface="GillSansStd-Bold"/>
              </a:rPr>
              <a:t>Gamification Science, Its History and Future: Definitions and a Research Agenda</a:t>
            </a:r>
            <a:br>
              <a:rPr lang="en-US" sz="1600" b="1" dirty="0">
                <a:solidFill>
                  <a:srgbClr val="242021"/>
                </a:solidFill>
                <a:latin typeface="GillSansStd-Bold"/>
              </a:rPr>
            </a:br>
            <a:r>
              <a:rPr lang="en-US" sz="1200" b="1" i="1" dirty="0"/>
              <a:t>Richard N. Landers, Elena M. Auer, Andrew B. </a:t>
            </a:r>
            <a:r>
              <a:rPr lang="en-US" sz="1200" b="1" i="1" dirty="0" err="1"/>
              <a:t>Collmus</a:t>
            </a:r>
            <a:r>
              <a:rPr lang="en-US" sz="1200" b="1" i="1" dirty="0"/>
              <a:t>, and Michael B. Armstrong</a:t>
            </a:r>
            <a:r>
              <a:rPr lang="en-US" sz="1200" i="1" dirty="0"/>
              <a:t>  </a:t>
            </a:r>
          </a:p>
          <a:p>
            <a:r>
              <a:rPr lang="pt-BR" dirty="0" err="1"/>
              <a:t>Simulation</a:t>
            </a:r>
            <a:r>
              <a:rPr lang="pt-BR" dirty="0"/>
              <a:t> &amp; </a:t>
            </a:r>
            <a:r>
              <a:rPr lang="pt-BR" dirty="0" err="1"/>
              <a:t>Gaming</a:t>
            </a:r>
            <a:r>
              <a:rPr lang="pt-BR" sz="1200" dirty="0"/>
              <a:t> (2018). tps://doi.org/10.1177/1046878118774385</a:t>
            </a:r>
          </a:p>
        </p:txBody>
      </p:sp>
    </p:spTree>
    <p:extLst>
      <p:ext uri="{BB962C8B-B14F-4D97-AF65-F5344CB8AC3E}">
        <p14:creationId xmlns:p14="http://schemas.microsoft.com/office/powerpoint/2010/main" val="1838075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"/>
          <p:cNvSpPr txBox="1">
            <a:spLocks noGrp="1"/>
          </p:cNvSpPr>
          <p:nvPr>
            <p:ph type="ctrTitle"/>
          </p:nvPr>
        </p:nvSpPr>
        <p:spPr>
          <a:xfrm flipH="1">
            <a:off x="361800" y="87450"/>
            <a:ext cx="8504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Game Design Elements?</a:t>
            </a:r>
            <a:endParaRPr dirty="0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C2643540-BECF-4C27-B7F1-E77AA2C12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8" r="6875"/>
          <a:stretch/>
        </p:blipFill>
        <p:spPr>
          <a:xfrm>
            <a:off x="265168" y="949910"/>
            <a:ext cx="6713840" cy="386511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A3BDD04D-5A7B-4DEB-817A-7597FA326499}"/>
              </a:ext>
            </a:extLst>
          </p:cNvPr>
          <p:cNvSpPr txBox="1"/>
          <p:nvPr/>
        </p:nvSpPr>
        <p:spPr>
          <a:xfrm>
            <a:off x="7604580" y="949910"/>
            <a:ext cx="136928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97A7"/>
                </a:solidFill>
                <a:ea typeface="Arial"/>
                <a:cs typeface="Arial"/>
                <a:sym typeface="Arial"/>
              </a:rPr>
              <a:t>Progress</a:t>
            </a:r>
            <a:br>
              <a:rPr lang="pt-BR" sz="2133" b="1" kern="0" dirty="0">
                <a:solidFill>
                  <a:srgbClr val="0097A7"/>
                </a:solidFill>
                <a:ea typeface="Arial"/>
                <a:cs typeface="Arial"/>
                <a:sym typeface="Arial"/>
              </a:rPr>
            </a:br>
            <a:r>
              <a:rPr lang="pt-BR" sz="2133" b="1" kern="0" dirty="0">
                <a:solidFill>
                  <a:srgbClr val="0097A7"/>
                </a:solidFill>
                <a:ea typeface="Arial"/>
                <a:cs typeface="Arial"/>
                <a:sym typeface="Arial"/>
              </a:rPr>
              <a:t>Bar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EE84DD3F-6C72-4805-A651-9389E16CD178}"/>
              </a:ext>
            </a:extLst>
          </p:cNvPr>
          <p:cNvSpPr/>
          <p:nvPr/>
        </p:nvSpPr>
        <p:spPr>
          <a:xfrm>
            <a:off x="4832166" y="1926453"/>
            <a:ext cx="1763938" cy="29660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sym typeface="Arial"/>
            </a:endParaRPr>
          </a:p>
        </p:txBody>
      </p:sp>
      <p:cxnSp>
        <p:nvCxnSpPr>
          <p:cNvPr id="36" name="Elbow Connector 16">
            <a:extLst>
              <a:ext uri="{FF2B5EF4-FFF2-40B4-BE49-F238E27FC236}">
                <a16:creationId xmlns:a16="http://schemas.microsoft.com/office/drawing/2014/main" id="{0508397F-790D-4BAA-9B97-4B076BEBF1FD}"/>
              </a:ext>
            </a:extLst>
          </p:cNvPr>
          <p:cNvCxnSpPr>
            <a:cxnSpLocks/>
            <a:stCxn id="34" idx="1"/>
            <a:endCxn id="35" idx="3"/>
          </p:cNvCxnSpPr>
          <p:nvPr/>
        </p:nvCxnSpPr>
        <p:spPr>
          <a:xfrm rot="10800000" flipV="1">
            <a:off x="6596104" y="1324307"/>
            <a:ext cx="1008476" cy="75044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6">
            <a:extLst>
              <a:ext uri="{FF2B5EF4-FFF2-40B4-BE49-F238E27FC236}">
                <a16:creationId xmlns:a16="http://schemas.microsoft.com/office/drawing/2014/main" id="{E0AA0AB1-2294-4A61-97AD-25B6A97A6C71}"/>
              </a:ext>
            </a:extLst>
          </p:cNvPr>
          <p:cNvSpPr txBox="1"/>
          <p:nvPr/>
        </p:nvSpPr>
        <p:spPr>
          <a:xfrm>
            <a:off x="7604580" y="2571750"/>
            <a:ext cx="10198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2133" b="1" kern="0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Points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D0BCB9F7-08E5-4DE3-BFBE-71CA1231480D}"/>
              </a:ext>
            </a:extLst>
          </p:cNvPr>
          <p:cNvSpPr/>
          <p:nvPr/>
        </p:nvSpPr>
        <p:spPr>
          <a:xfrm>
            <a:off x="4832166" y="2272681"/>
            <a:ext cx="881204" cy="2309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sym typeface="Arial"/>
            </a:endParaRPr>
          </a:p>
        </p:txBody>
      </p:sp>
      <p:cxnSp>
        <p:nvCxnSpPr>
          <p:cNvPr id="46" name="Elbow Connector 9">
            <a:extLst>
              <a:ext uri="{FF2B5EF4-FFF2-40B4-BE49-F238E27FC236}">
                <a16:creationId xmlns:a16="http://schemas.microsoft.com/office/drawing/2014/main" id="{3C950DC9-8C31-4865-B7FC-A4FB0CA944AD}"/>
              </a:ext>
            </a:extLst>
          </p:cNvPr>
          <p:cNvCxnSpPr>
            <a:cxnSpLocks/>
            <a:stCxn id="44" idx="1"/>
            <a:endCxn id="45" idx="2"/>
          </p:cNvCxnSpPr>
          <p:nvPr/>
        </p:nvCxnSpPr>
        <p:spPr>
          <a:xfrm rot="10800000">
            <a:off x="5272768" y="2503626"/>
            <a:ext cx="2331812" cy="278407"/>
          </a:xfrm>
          <a:prstGeom prst="bent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7">
            <a:extLst>
              <a:ext uri="{FF2B5EF4-FFF2-40B4-BE49-F238E27FC236}">
                <a16:creationId xmlns:a16="http://schemas.microsoft.com/office/drawing/2014/main" id="{170DDD2C-F8C1-46C1-989F-34B733A44AAD}"/>
              </a:ext>
            </a:extLst>
          </p:cNvPr>
          <p:cNvSpPr/>
          <p:nvPr/>
        </p:nvSpPr>
        <p:spPr>
          <a:xfrm>
            <a:off x="4752273" y="3452148"/>
            <a:ext cx="1923736" cy="1362877"/>
          </a:xfrm>
          <a:prstGeom prst="rect">
            <a:avLst/>
          </a:prstGeom>
          <a:noFill/>
          <a:ln w="38100">
            <a:solidFill>
              <a:srgbClr val="489A6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2" name="TextBox 26">
            <a:extLst>
              <a:ext uri="{FF2B5EF4-FFF2-40B4-BE49-F238E27FC236}">
                <a16:creationId xmlns:a16="http://schemas.microsoft.com/office/drawing/2014/main" id="{AA3D2E58-6F11-4940-B519-693EB13113B9}"/>
              </a:ext>
            </a:extLst>
          </p:cNvPr>
          <p:cNvSpPr txBox="1"/>
          <p:nvPr/>
        </p:nvSpPr>
        <p:spPr>
          <a:xfrm>
            <a:off x="7075503" y="3472606"/>
            <a:ext cx="18983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900" b="1" kern="0" dirty="0" err="1">
                <a:solidFill>
                  <a:srgbClr val="489A62"/>
                </a:solidFill>
                <a:ea typeface="Arial"/>
                <a:cs typeface="Arial"/>
                <a:sym typeface="Arial"/>
              </a:rPr>
              <a:t>Leaderboard</a:t>
            </a:r>
            <a:endParaRPr lang="pt-BR" sz="1900" b="1" kern="0" dirty="0">
              <a:solidFill>
                <a:srgbClr val="489A62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53" name="Elbow Connector 28">
            <a:extLst>
              <a:ext uri="{FF2B5EF4-FFF2-40B4-BE49-F238E27FC236}">
                <a16:creationId xmlns:a16="http://schemas.microsoft.com/office/drawing/2014/main" id="{EAC0433E-988D-427D-9962-8D2923A07C40}"/>
              </a:ext>
            </a:extLst>
          </p:cNvPr>
          <p:cNvCxnSpPr>
            <a:cxnSpLocks/>
            <a:stCxn id="52" idx="1"/>
            <a:endCxn id="51" idx="3"/>
          </p:cNvCxnSpPr>
          <p:nvPr/>
        </p:nvCxnSpPr>
        <p:spPr>
          <a:xfrm rot="10800000" flipV="1">
            <a:off x="6676009" y="3664967"/>
            <a:ext cx="399494" cy="468620"/>
          </a:xfrm>
          <a:prstGeom prst="bentConnector3">
            <a:avLst>
              <a:gd name="adj1" fmla="val 50000"/>
            </a:avLst>
          </a:prstGeom>
          <a:ln w="38100">
            <a:solidFill>
              <a:srgbClr val="489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0385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B6F01BE-1246-48EA-9D79-6FE1E26B9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248" y="0"/>
            <a:ext cx="63595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36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pic>
        <p:nvPicPr>
          <p:cNvPr id="4" name="Imagem 3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5900469D-DA3C-4C90-86A0-20C86E21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73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ADCB1F-B284-4C93-9072-9E45F0F091B2}"/>
              </a:ext>
            </a:extLst>
          </p:cNvPr>
          <p:cNvGraphicFramePr/>
          <p:nvPr/>
        </p:nvGraphicFramePr>
        <p:xfrm>
          <a:off x="1524000" y="532996"/>
          <a:ext cx="7240292" cy="4070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13161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tackle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Elipse 36">
            <a:extLst>
              <a:ext uri="{FF2B5EF4-FFF2-40B4-BE49-F238E27FC236}">
                <a16:creationId xmlns:a16="http://schemas.microsoft.com/office/drawing/2014/main" id="{5E1A37F5-547B-4368-B3B3-A4F2CBB218F5}"/>
              </a:ext>
            </a:extLst>
          </p:cNvPr>
          <p:cNvSpPr/>
          <p:nvPr/>
        </p:nvSpPr>
        <p:spPr>
          <a:xfrm>
            <a:off x="2971800" y="1550525"/>
            <a:ext cx="3200400" cy="3200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 err="1"/>
              <a:t>Optimal</a:t>
            </a:r>
            <a:r>
              <a:rPr lang="pt-BR" sz="2000" dirty="0"/>
              <a:t> Learning Experience</a:t>
            </a:r>
          </a:p>
          <a:p>
            <a:pPr algn="ctr"/>
            <a:endParaRPr lang="pt-BR" sz="20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0C24907-F510-476A-A958-2A8D3CDAA950}"/>
              </a:ext>
            </a:extLst>
          </p:cNvPr>
          <p:cNvSpPr/>
          <p:nvPr/>
        </p:nvSpPr>
        <p:spPr>
          <a:xfrm>
            <a:off x="38600" y="2218411"/>
            <a:ext cx="1864628" cy="18646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Designing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Gamified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Tasks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FA9ED6B0-3945-481D-B7AD-92C41809F127}"/>
              </a:ext>
            </a:extLst>
          </p:cNvPr>
          <p:cNvSpPr/>
          <p:nvPr/>
        </p:nvSpPr>
        <p:spPr>
          <a:xfrm>
            <a:off x="1956389" y="2888701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solidFill>
                  <a:schemeClr val="tx1"/>
                </a:solidFill>
              </a:rPr>
              <a:t>Promotes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F9C3F8C-08CF-40D8-AA2B-84407E2C7527}"/>
              </a:ext>
            </a:extLst>
          </p:cNvPr>
          <p:cNvSpPr/>
          <p:nvPr/>
        </p:nvSpPr>
        <p:spPr>
          <a:xfrm>
            <a:off x="7240772" y="2218411"/>
            <a:ext cx="1864628" cy="18646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Designing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Stereotyped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Gamified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Environments</a:t>
            </a:r>
            <a:r>
              <a:rPr lang="pt-B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Seta: para a Esquerda 22">
            <a:extLst>
              <a:ext uri="{FF2B5EF4-FFF2-40B4-BE49-F238E27FC236}">
                <a16:creationId xmlns:a16="http://schemas.microsoft.com/office/drawing/2014/main" id="{9BE999D7-91BB-4113-851E-D32EC08E2EDD}"/>
              </a:ext>
            </a:extLst>
          </p:cNvPr>
          <p:cNvSpPr/>
          <p:nvPr/>
        </p:nvSpPr>
        <p:spPr>
          <a:xfrm>
            <a:off x="6219832" y="2888701"/>
            <a:ext cx="978408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Avoids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Maceió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6408204" y="4731991"/>
            <a:ext cx="3129125" cy="3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pt-BR" sz="2100" b="1" dirty="0">
                <a:solidFill>
                  <a:schemeClr val="bg1"/>
                </a:solidFill>
                <a:latin typeface="+mj-lt"/>
              </a:rPr>
              <a:t>Maceió, Alagoas, </a:t>
            </a:r>
            <a:r>
              <a:rPr lang="pt-BR" sz="2100" b="1" dirty="0" err="1">
                <a:solidFill>
                  <a:schemeClr val="bg1"/>
                </a:solidFill>
                <a:latin typeface="+mj-lt"/>
              </a:rPr>
              <a:t>Brazil</a:t>
            </a:r>
            <a:endParaRPr lang="pt-BR" sz="2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m 2" descr="Uma imagem contendo água, azul, ao ar livre, barco&#10;&#10;Descrição gerada automaticamente">
            <a:extLst>
              <a:ext uri="{FF2B5EF4-FFF2-40B4-BE49-F238E27FC236}">
                <a16:creationId xmlns:a16="http://schemas.microsoft.com/office/drawing/2014/main" id="{51E0E377-D876-4273-9D4A-B1103276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1813" y="-11914"/>
            <a:ext cx="10447625" cy="515541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6E10440-5602-43FA-AFA2-73481C83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744" y="4731991"/>
            <a:ext cx="3129125" cy="3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pt-BR" sz="2100" b="1" dirty="0">
                <a:solidFill>
                  <a:schemeClr val="bg1"/>
                </a:solidFill>
                <a:latin typeface="+mj-lt"/>
              </a:rPr>
              <a:t>Maceió, Alagoas, </a:t>
            </a:r>
            <a:r>
              <a:rPr lang="pt-BR" sz="2100" b="1" dirty="0" err="1">
                <a:solidFill>
                  <a:schemeClr val="bg1"/>
                </a:solidFill>
                <a:latin typeface="+mj-lt"/>
              </a:rPr>
              <a:t>Brazil</a:t>
            </a:r>
            <a:endParaRPr lang="pt-BR" sz="21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5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tackle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Elipse 36">
            <a:extLst>
              <a:ext uri="{FF2B5EF4-FFF2-40B4-BE49-F238E27FC236}">
                <a16:creationId xmlns:a16="http://schemas.microsoft.com/office/drawing/2014/main" id="{5E1A37F5-547B-4368-B3B3-A4F2CBB218F5}"/>
              </a:ext>
            </a:extLst>
          </p:cNvPr>
          <p:cNvSpPr/>
          <p:nvPr/>
        </p:nvSpPr>
        <p:spPr>
          <a:xfrm>
            <a:off x="2971800" y="1550525"/>
            <a:ext cx="3200400" cy="3200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 err="1"/>
              <a:t>Optimal</a:t>
            </a:r>
            <a:r>
              <a:rPr lang="pt-BR" sz="2000" dirty="0"/>
              <a:t> Learning Experience</a:t>
            </a:r>
          </a:p>
          <a:p>
            <a:pPr algn="ctr"/>
            <a:endParaRPr lang="pt-BR" sz="20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0C24907-F510-476A-A958-2A8D3CDAA950}"/>
              </a:ext>
            </a:extLst>
          </p:cNvPr>
          <p:cNvSpPr/>
          <p:nvPr/>
        </p:nvSpPr>
        <p:spPr>
          <a:xfrm>
            <a:off x="38600" y="2218411"/>
            <a:ext cx="1864628" cy="18646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Designing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Gamified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Tasks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FA9ED6B0-3945-481D-B7AD-92C41809F127}"/>
              </a:ext>
            </a:extLst>
          </p:cNvPr>
          <p:cNvSpPr/>
          <p:nvPr/>
        </p:nvSpPr>
        <p:spPr>
          <a:xfrm>
            <a:off x="1956389" y="2888701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solidFill>
                  <a:schemeClr val="tx1"/>
                </a:solidFill>
              </a:rPr>
              <a:t>Promotes</a:t>
            </a:r>
            <a:endParaRPr lang="pt-B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dirty="0" err="1"/>
              <a:t>GamiFlow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F2A7D57D-BE47-4657-83A8-0ECBC65FB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1" r="2357" b="11030"/>
          <a:stretch/>
        </p:blipFill>
        <p:spPr>
          <a:xfrm>
            <a:off x="814274" y="1344752"/>
            <a:ext cx="7120155" cy="344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1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CA917BA3-45B5-4373-8812-A2A2A711242D}"/>
              </a:ext>
            </a:extLst>
          </p:cNvPr>
          <p:cNvSpPr/>
          <p:nvPr/>
        </p:nvSpPr>
        <p:spPr>
          <a:xfrm>
            <a:off x="1800720" y="1172868"/>
            <a:ext cx="574920" cy="4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A8224D02-0753-4C64-8A8A-72E2D1337CE7}"/>
              </a:ext>
            </a:extLst>
          </p:cNvPr>
          <p:cNvSpPr/>
          <p:nvPr/>
        </p:nvSpPr>
        <p:spPr>
          <a:xfrm>
            <a:off x="2233080" y="700188"/>
            <a:ext cx="191520" cy="155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7FB0E34C-D37B-4D23-8DE3-D2917FED1A3C}"/>
              </a:ext>
            </a:extLst>
          </p:cNvPr>
          <p:cNvSpPr/>
          <p:nvPr/>
        </p:nvSpPr>
        <p:spPr>
          <a:xfrm rot="10800000">
            <a:off x="2240640" y="1234068"/>
            <a:ext cx="191520" cy="442080"/>
          </a:xfrm>
          <a:custGeom>
            <a:avLst/>
            <a:gdLst/>
            <a:ahLst/>
            <a:cxnLst/>
            <a:rect l="l" t="t" r="r" b="b"/>
            <a:pathLst>
              <a:path w="862" h="1766">
                <a:moveTo>
                  <a:pt x="861" y="441"/>
                </a:moveTo>
                <a:lnTo>
                  <a:pt x="431" y="441"/>
                </a:lnTo>
                <a:lnTo>
                  <a:pt x="431" y="0"/>
                </a:lnTo>
                <a:lnTo>
                  <a:pt x="0" y="882"/>
                </a:lnTo>
                <a:lnTo>
                  <a:pt x="431" y="1765"/>
                </a:lnTo>
                <a:lnTo>
                  <a:pt x="431" y="1323"/>
                </a:lnTo>
                <a:lnTo>
                  <a:pt x="861" y="1323"/>
                </a:lnTo>
                <a:lnTo>
                  <a:pt x="861" y="441"/>
                </a:lnTo>
              </a:path>
            </a:pathLst>
          </a:custGeom>
          <a:solidFill>
            <a:srgbClr val="FFAB40"/>
          </a:solidFill>
          <a:ln w="25560">
            <a:solidFill>
              <a:srgbClr val="BC7D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05FD85F9-82C4-4AA7-8707-90536FFC7BCA}"/>
              </a:ext>
            </a:extLst>
          </p:cNvPr>
          <p:cNvSpPr/>
          <p:nvPr/>
        </p:nvSpPr>
        <p:spPr>
          <a:xfrm rot="10800000">
            <a:off x="6186240" y="1191228"/>
            <a:ext cx="249480" cy="375480"/>
          </a:xfrm>
          <a:custGeom>
            <a:avLst/>
            <a:gdLst/>
            <a:ahLst/>
            <a:cxnLst/>
            <a:rect l="l" t="t" r="r" b="b"/>
            <a:pathLst>
              <a:path w="862" h="1766">
                <a:moveTo>
                  <a:pt x="861" y="441"/>
                </a:moveTo>
                <a:lnTo>
                  <a:pt x="431" y="441"/>
                </a:lnTo>
                <a:lnTo>
                  <a:pt x="431" y="0"/>
                </a:lnTo>
                <a:lnTo>
                  <a:pt x="0" y="882"/>
                </a:lnTo>
                <a:lnTo>
                  <a:pt x="431" y="1765"/>
                </a:lnTo>
                <a:lnTo>
                  <a:pt x="431" y="1323"/>
                </a:lnTo>
                <a:lnTo>
                  <a:pt x="861" y="1323"/>
                </a:lnTo>
                <a:lnTo>
                  <a:pt x="861" y="441"/>
                </a:lnTo>
              </a:path>
            </a:pathLst>
          </a:custGeom>
          <a:solidFill>
            <a:srgbClr val="FFAB40"/>
          </a:solidFill>
          <a:ln w="25560">
            <a:solidFill>
              <a:srgbClr val="BC7D2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8D61799A-9BE2-4ABD-B1EC-7B7C24B419B7}"/>
              </a:ext>
            </a:extLst>
          </p:cNvPr>
          <p:cNvGrpSpPr/>
          <p:nvPr/>
        </p:nvGrpSpPr>
        <p:grpSpPr>
          <a:xfrm>
            <a:off x="2775600" y="607308"/>
            <a:ext cx="3330720" cy="1380600"/>
            <a:chOff x="2775600" y="312840"/>
            <a:chExt cx="3330720" cy="1380600"/>
          </a:xfrm>
        </p:grpSpPr>
        <p:sp>
          <p:nvSpPr>
            <p:cNvPr id="9" name="CustomShape 6">
              <a:extLst>
                <a:ext uri="{FF2B5EF4-FFF2-40B4-BE49-F238E27FC236}">
                  <a16:creationId xmlns:a16="http://schemas.microsoft.com/office/drawing/2014/main" id="{C9D57E17-846F-43AF-8412-72D30C0DA0AE}"/>
                </a:ext>
              </a:extLst>
            </p:cNvPr>
            <p:cNvSpPr/>
            <p:nvPr/>
          </p:nvSpPr>
          <p:spPr>
            <a:xfrm>
              <a:off x="2775600" y="312840"/>
              <a:ext cx="3330720" cy="1380600"/>
            </a:xfrm>
            <a:custGeom>
              <a:avLst/>
              <a:gdLst/>
              <a:ahLst/>
              <a:cxnLst/>
              <a:rect l="l" t="t" r="r" b="b"/>
              <a:pathLst>
                <a:path w="10037" h="3980">
                  <a:moveTo>
                    <a:pt x="312" y="0"/>
                  </a:moveTo>
                  <a:cubicBezTo>
                    <a:pt x="156" y="0"/>
                    <a:pt x="0" y="156"/>
                    <a:pt x="0" y="312"/>
                  </a:cubicBezTo>
                  <a:lnTo>
                    <a:pt x="0" y="3666"/>
                  </a:lnTo>
                  <a:cubicBezTo>
                    <a:pt x="0" y="3822"/>
                    <a:pt x="156" y="3979"/>
                    <a:pt x="312" y="3979"/>
                  </a:cubicBezTo>
                  <a:lnTo>
                    <a:pt x="9723" y="3979"/>
                  </a:lnTo>
                  <a:cubicBezTo>
                    <a:pt x="9879" y="3979"/>
                    <a:pt x="10036" y="3822"/>
                    <a:pt x="10036" y="3666"/>
                  </a:cubicBezTo>
                  <a:lnTo>
                    <a:pt x="10036" y="312"/>
                  </a:lnTo>
                  <a:cubicBezTo>
                    <a:pt x="10036" y="156"/>
                    <a:pt x="9879" y="0"/>
                    <a:pt x="9723" y="0"/>
                  </a:cubicBezTo>
                  <a:lnTo>
                    <a:pt x="312" y="0"/>
                  </a:lnTo>
                </a:path>
              </a:pathLst>
            </a:custGeom>
            <a:solidFill>
              <a:srgbClr val="FFFFFF"/>
            </a:solidFill>
            <a:ln w="19080">
              <a:solidFill>
                <a:srgbClr val="B45F0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7">
              <a:extLst>
                <a:ext uri="{FF2B5EF4-FFF2-40B4-BE49-F238E27FC236}">
                  <a16:creationId xmlns:a16="http://schemas.microsoft.com/office/drawing/2014/main" id="{7B6D6DF0-9C74-409C-A3EC-5D883C5C4E6A}"/>
                </a:ext>
              </a:extLst>
            </p:cNvPr>
            <p:cNvSpPr/>
            <p:nvPr/>
          </p:nvSpPr>
          <p:spPr>
            <a:xfrm>
              <a:off x="2869200" y="573120"/>
              <a:ext cx="1562760" cy="937080"/>
            </a:xfrm>
            <a:custGeom>
              <a:avLst/>
              <a:gdLst/>
              <a:ahLst/>
              <a:cxnLst/>
              <a:rect l="l" t="t" r="r" b="b"/>
              <a:pathLst>
                <a:path w="4767" h="2839">
                  <a:moveTo>
                    <a:pt x="222" y="0"/>
                  </a:moveTo>
                  <a:cubicBezTo>
                    <a:pt x="111" y="0"/>
                    <a:pt x="0" y="111"/>
                    <a:pt x="0" y="222"/>
                  </a:cubicBezTo>
                  <a:lnTo>
                    <a:pt x="0" y="2615"/>
                  </a:lnTo>
                  <a:cubicBezTo>
                    <a:pt x="0" y="2726"/>
                    <a:pt x="111" y="2838"/>
                    <a:pt x="222" y="2838"/>
                  </a:cubicBezTo>
                  <a:lnTo>
                    <a:pt x="4543" y="2838"/>
                  </a:lnTo>
                  <a:cubicBezTo>
                    <a:pt x="4654" y="2838"/>
                    <a:pt x="4766" y="2726"/>
                    <a:pt x="4766" y="2615"/>
                  </a:cubicBezTo>
                  <a:lnTo>
                    <a:pt x="4766" y="222"/>
                  </a:lnTo>
                  <a:cubicBezTo>
                    <a:pt x="4766" y="111"/>
                    <a:pt x="4654" y="0"/>
                    <a:pt x="4543" y="0"/>
                  </a:cubicBezTo>
                  <a:lnTo>
                    <a:pt x="222" y="0"/>
                  </a:lnTo>
                </a:path>
              </a:pathLst>
            </a:custGeom>
            <a:noFill/>
            <a:ln w="12600">
              <a:solidFill>
                <a:srgbClr val="59595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8">
              <a:extLst>
                <a:ext uri="{FF2B5EF4-FFF2-40B4-BE49-F238E27FC236}">
                  <a16:creationId xmlns:a16="http://schemas.microsoft.com/office/drawing/2014/main" id="{0195009F-C0AC-495C-8622-DA4C64D22D9E}"/>
                </a:ext>
              </a:extLst>
            </p:cNvPr>
            <p:cNvSpPr/>
            <p:nvPr/>
          </p:nvSpPr>
          <p:spPr>
            <a:xfrm>
              <a:off x="2900520" y="1262160"/>
              <a:ext cx="584280" cy="191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0" rIns="27000" bIns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target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12" name="CustomShape 9">
              <a:extLst>
                <a:ext uri="{FF2B5EF4-FFF2-40B4-BE49-F238E27FC236}">
                  <a16:creationId xmlns:a16="http://schemas.microsoft.com/office/drawing/2014/main" id="{0AF26638-464D-4CE6-A383-155DC9E50CAA}"/>
                </a:ext>
              </a:extLst>
            </p:cNvPr>
            <p:cNvSpPr/>
            <p:nvPr/>
          </p:nvSpPr>
          <p:spPr>
            <a:xfrm>
              <a:off x="2896920" y="569160"/>
              <a:ext cx="1506960" cy="25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680" tIns="35280" rIns="67680" bIns="3528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action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13" name="CustomShape 10">
              <a:extLst>
                <a:ext uri="{FF2B5EF4-FFF2-40B4-BE49-F238E27FC236}">
                  <a16:creationId xmlns:a16="http://schemas.microsoft.com/office/drawing/2014/main" id="{282DE02F-1F76-42B5-9934-773A7C00112A}"/>
                </a:ext>
              </a:extLst>
            </p:cNvPr>
            <p:cNvSpPr/>
            <p:nvPr/>
          </p:nvSpPr>
          <p:spPr>
            <a:xfrm>
              <a:off x="2869200" y="325800"/>
              <a:ext cx="3189240" cy="242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680" tIns="35280" rIns="67680" bIns="3528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4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Expected interaction</a:t>
              </a: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4" name="CustomShape 11">
              <a:extLst>
                <a:ext uri="{FF2B5EF4-FFF2-40B4-BE49-F238E27FC236}">
                  <a16:creationId xmlns:a16="http://schemas.microsoft.com/office/drawing/2014/main" id="{A97167A9-3E19-4ECC-8642-3A45DC37019E}"/>
                </a:ext>
              </a:extLst>
            </p:cNvPr>
            <p:cNvSpPr/>
            <p:nvPr/>
          </p:nvSpPr>
          <p:spPr>
            <a:xfrm>
              <a:off x="3646080" y="1124280"/>
              <a:ext cx="778680" cy="46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0" rIns="27000" bIns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entity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BDA1AB4C-2AD3-46FD-BB60-0B549C022B55}"/>
                </a:ext>
              </a:extLst>
            </p:cNvPr>
            <p:cNvGrpSpPr/>
            <p:nvPr/>
          </p:nvGrpSpPr>
          <p:grpSpPr>
            <a:xfrm>
              <a:off x="3056760" y="817560"/>
              <a:ext cx="271800" cy="390600"/>
              <a:chOff x="3056760" y="817560"/>
              <a:chExt cx="271800" cy="390600"/>
            </a:xfrm>
          </p:grpSpPr>
          <p:sp>
            <p:nvSpPr>
              <p:cNvPr id="25" name="CustomShape 13">
                <a:extLst>
                  <a:ext uri="{FF2B5EF4-FFF2-40B4-BE49-F238E27FC236}">
                    <a16:creationId xmlns:a16="http://schemas.microsoft.com/office/drawing/2014/main" id="{60774271-CE56-4D18-99E2-29448907307B}"/>
                  </a:ext>
                </a:extLst>
              </p:cNvPr>
              <p:cNvSpPr/>
              <p:nvPr/>
            </p:nvSpPr>
            <p:spPr>
              <a:xfrm>
                <a:off x="3056760" y="1092600"/>
                <a:ext cx="269280" cy="115560"/>
              </a:xfrm>
              <a:prstGeom prst="ellipse">
                <a:avLst/>
              </a:prstGeom>
              <a:gradFill rotWithShape="0">
                <a:gsLst>
                  <a:gs pos="0">
                    <a:srgbClr val="EBE0D6"/>
                  </a:gs>
                  <a:gs pos="100000">
                    <a:srgbClr val="996633"/>
                  </a:gs>
                </a:gsLst>
                <a:path path="circle">
                  <a:fillToRect l="50000" t="50000" r="50000" b="50000"/>
                </a:path>
              </a:gradFill>
              <a:ln w="936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CustomShape 14">
                <a:extLst>
                  <a:ext uri="{FF2B5EF4-FFF2-40B4-BE49-F238E27FC236}">
                    <a16:creationId xmlns:a16="http://schemas.microsoft.com/office/drawing/2014/main" id="{399C1BB4-787F-4375-A4D8-D79DC023CCC2}"/>
                  </a:ext>
                </a:extLst>
              </p:cNvPr>
              <p:cNvSpPr/>
              <p:nvPr/>
            </p:nvSpPr>
            <p:spPr>
              <a:xfrm>
                <a:off x="3056760" y="902880"/>
                <a:ext cx="271800" cy="2430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38">
                    <a:moveTo>
                      <a:pt x="389" y="0"/>
                    </a:moveTo>
                    <a:lnTo>
                      <a:pt x="778" y="737"/>
                    </a:lnTo>
                    <a:lnTo>
                      <a:pt x="0" y="737"/>
                    </a:lnTo>
                    <a:lnTo>
                      <a:pt x="389" y="0"/>
                    </a:lnTo>
                  </a:path>
                </a:pathLst>
              </a:custGeom>
              <a:gradFill rotWithShape="0">
                <a:gsLst>
                  <a:gs pos="0">
                    <a:srgbClr val="996633"/>
                  </a:gs>
                  <a:gs pos="50000">
                    <a:srgbClr val="EAE0D5"/>
                  </a:gs>
                  <a:gs pos="100000">
                    <a:srgbClr val="996633"/>
                  </a:gs>
                </a:gsLst>
                <a:lin ang="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" name="CustomShape 15">
                <a:extLst>
                  <a:ext uri="{FF2B5EF4-FFF2-40B4-BE49-F238E27FC236}">
                    <a16:creationId xmlns:a16="http://schemas.microsoft.com/office/drawing/2014/main" id="{83EF986D-85DC-4887-BE4C-F2F3DFA7F6E1}"/>
                  </a:ext>
                </a:extLst>
              </p:cNvPr>
              <p:cNvSpPr/>
              <p:nvPr/>
            </p:nvSpPr>
            <p:spPr>
              <a:xfrm>
                <a:off x="3108600" y="817560"/>
                <a:ext cx="167760" cy="171720"/>
              </a:xfrm>
              <a:prstGeom prst="ellipse">
                <a:avLst/>
              </a:prstGeom>
              <a:gradFill rotWithShape="0">
                <a:gsLst>
                  <a:gs pos="0">
                    <a:srgbClr val="EBE0D6"/>
                  </a:gs>
                  <a:gs pos="100000">
                    <a:srgbClr val="99663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" name="CustomShape 16">
              <a:extLst>
                <a:ext uri="{FF2B5EF4-FFF2-40B4-BE49-F238E27FC236}">
                  <a16:creationId xmlns:a16="http://schemas.microsoft.com/office/drawing/2014/main" id="{4AF17281-0C99-4C0D-9A14-B0CFCDC6724C}"/>
                </a:ext>
              </a:extLst>
            </p:cNvPr>
            <p:cNvSpPr/>
            <p:nvPr/>
          </p:nvSpPr>
          <p:spPr>
            <a:xfrm>
              <a:off x="4502880" y="573120"/>
              <a:ext cx="1506960" cy="937080"/>
            </a:xfrm>
            <a:custGeom>
              <a:avLst/>
              <a:gdLst/>
              <a:ahLst/>
              <a:cxnLst/>
              <a:rect l="l" t="t" r="r" b="b"/>
              <a:pathLst>
                <a:path w="4767" h="2839">
                  <a:moveTo>
                    <a:pt x="222" y="0"/>
                  </a:moveTo>
                  <a:cubicBezTo>
                    <a:pt x="111" y="0"/>
                    <a:pt x="0" y="111"/>
                    <a:pt x="0" y="222"/>
                  </a:cubicBezTo>
                  <a:lnTo>
                    <a:pt x="0" y="2615"/>
                  </a:lnTo>
                  <a:cubicBezTo>
                    <a:pt x="0" y="2726"/>
                    <a:pt x="111" y="2838"/>
                    <a:pt x="222" y="2838"/>
                  </a:cubicBezTo>
                  <a:lnTo>
                    <a:pt x="4543" y="2838"/>
                  </a:lnTo>
                  <a:cubicBezTo>
                    <a:pt x="4654" y="2838"/>
                    <a:pt x="4766" y="2726"/>
                    <a:pt x="4766" y="2615"/>
                  </a:cubicBezTo>
                  <a:lnTo>
                    <a:pt x="4766" y="222"/>
                  </a:lnTo>
                  <a:cubicBezTo>
                    <a:pt x="4766" y="111"/>
                    <a:pt x="4654" y="0"/>
                    <a:pt x="4543" y="0"/>
                  </a:cubicBezTo>
                  <a:lnTo>
                    <a:pt x="222" y="0"/>
                  </a:lnTo>
                </a:path>
              </a:pathLst>
            </a:custGeom>
            <a:noFill/>
            <a:ln w="12600">
              <a:solidFill>
                <a:srgbClr val="595959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7">
              <a:extLst>
                <a:ext uri="{FF2B5EF4-FFF2-40B4-BE49-F238E27FC236}">
                  <a16:creationId xmlns:a16="http://schemas.microsoft.com/office/drawing/2014/main" id="{8DA49DBA-8B88-4C2A-888D-3A53AECFCCE1}"/>
                </a:ext>
              </a:extLst>
            </p:cNvPr>
            <p:cNvSpPr/>
            <p:nvPr/>
          </p:nvSpPr>
          <p:spPr>
            <a:xfrm>
              <a:off x="4502880" y="1262160"/>
              <a:ext cx="584280" cy="191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0" rIns="27000" bIns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target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18" name="CustomShape 18">
              <a:extLst>
                <a:ext uri="{FF2B5EF4-FFF2-40B4-BE49-F238E27FC236}">
                  <a16:creationId xmlns:a16="http://schemas.microsoft.com/office/drawing/2014/main" id="{863E8637-D1B6-450B-8E00-87A80A232345}"/>
                </a:ext>
              </a:extLst>
            </p:cNvPr>
            <p:cNvSpPr/>
            <p:nvPr/>
          </p:nvSpPr>
          <p:spPr>
            <a:xfrm>
              <a:off x="4530600" y="569160"/>
              <a:ext cx="1506960" cy="25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680" tIns="35280" rIns="67680" bIns="3528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response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19" name="CustomShape 19">
              <a:extLst>
                <a:ext uri="{FF2B5EF4-FFF2-40B4-BE49-F238E27FC236}">
                  <a16:creationId xmlns:a16="http://schemas.microsoft.com/office/drawing/2014/main" id="{76DF28AA-1C22-400C-8244-A98A0D3E3D34}"/>
                </a:ext>
              </a:extLst>
            </p:cNvPr>
            <p:cNvSpPr/>
            <p:nvPr/>
          </p:nvSpPr>
          <p:spPr>
            <a:xfrm>
              <a:off x="5279760" y="1124280"/>
              <a:ext cx="778680" cy="46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0" rIns="27000" bIns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[</a:t>
              </a:r>
              <a:r>
                <a:rPr lang="en-US" sz="1200" b="0" i="1" strike="noStrike" spc="-1">
                  <a:solidFill>
                    <a:srgbClr val="000000"/>
                  </a:solidFill>
                  <a:latin typeface="Arial"/>
                  <a:ea typeface="Arial"/>
                </a:rPr>
                <a:t>entity</a:t>
              </a:r>
              <a:r>
                <a:rPr lang="en-US" sz="12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]</a:t>
              </a:r>
              <a:endParaRPr lang="en-US" sz="1200" b="0" strike="noStrike" spc="-1">
                <a:latin typeface="Arial"/>
              </a:endParaRP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0D3307FC-60B1-4DF4-9457-C8223E7AE3FD}"/>
                </a:ext>
              </a:extLst>
            </p:cNvPr>
            <p:cNvGrpSpPr/>
            <p:nvPr/>
          </p:nvGrpSpPr>
          <p:grpSpPr>
            <a:xfrm>
              <a:off x="4685400" y="817560"/>
              <a:ext cx="271800" cy="390600"/>
              <a:chOff x="4685400" y="817560"/>
              <a:chExt cx="271800" cy="390600"/>
            </a:xfrm>
          </p:grpSpPr>
          <p:sp>
            <p:nvSpPr>
              <p:cNvPr id="22" name="CustomShape 21">
                <a:extLst>
                  <a:ext uri="{FF2B5EF4-FFF2-40B4-BE49-F238E27FC236}">
                    <a16:creationId xmlns:a16="http://schemas.microsoft.com/office/drawing/2014/main" id="{5E39B3B9-F13C-4EF5-9E78-E5D222EF0E70}"/>
                  </a:ext>
                </a:extLst>
              </p:cNvPr>
              <p:cNvSpPr/>
              <p:nvPr/>
            </p:nvSpPr>
            <p:spPr>
              <a:xfrm>
                <a:off x="4685400" y="1092600"/>
                <a:ext cx="269280" cy="115560"/>
              </a:xfrm>
              <a:prstGeom prst="ellipse">
                <a:avLst/>
              </a:prstGeom>
              <a:gradFill rotWithShape="0">
                <a:gsLst>
                  <a:gs pos="0">
                    <a:srgbClr val="EBE0D6"/>
                  </a:gs>
                  <a:gs pos="100000">
                    <a:srgbClr val="996633"/>
                  </a:gs>
                </a:gsLst>
                <a:path path="circle">
                  <a:fillToRect l="50000" t="50000" r="50000" b="50000"/>
                </a:path>
              </a:gradFill>
              <a:ln w="936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" name="CustomShape 22">
                <a:extLst>
                  <a:ext uri="{FF2B5EF4-FFF2-40B4-BE49-F238E27FC236}">
                    <a16:creationId xmlns:a16="http://schemas.microsoft.com/office/drawing/2014/main" id="{31AE0DC6-1E25-4511-93B5-F69C15A65C26}"/>
                  </a:ext>
                </a:extLst>
              </p:cNvPr>
              <p:cNvSpPr/>
              <p:nvPr/>
            </p:nvSpPr>
            <p:spPr>
              <a:xfrm>
                <a:off x="4685400" y="902880"/>
                <a:ext cx="271800" cy="2430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38">
                    <a:moveTo>
                      <a:pt x="389" y="0"/>
                    </a:moveTo>
                    <a:lnTo>
                      <a:pt x="778" y="737"/>
                    </a:lnTo>
                    <a:lnTo>
                      <a:pt x="0" y="737"/>
                    </a:lnTo>
                    <a:lnTo>
                      <a:pt x="389" y="0"/>
                    </a:lnTo>
                  </a:path>
                </a:pathLst>
              </a:custGeom>
              <a:gradFill rotWithShape="0">
                <a:gsLst>
                  <a:gs pos="0">
                    <a:srgbClr val="996633"/>
                  </a:gs>
                  <a:gs pos="50000">
                    <a:srgbClr val="EAE0D5"/>
                  </a:gs>
                  <a:gs pos="100000">
                    <a:srgbClr val="996633"/>
                  </a:gs>
                </a:gsLst>
                <a:lin ang="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" name="CustomShape 23">
                <a:extLst>
                  <a:ext uri="{FF2B5EF4-FFF2-40B4-BE49-F238E27FC236}">
                    <a16:creationId xmlns:a16="http://schemas.microsoft.com/office/drawing/2014/main" id="{0DDC506F-8D95-44D9-A0D2-7AC165BFD084}"/>
                  </a:ext>
                </a:extLst>
              </p:cNvPr>
              <p:cNvSpPr/>
              <p:nvPr/>
            </p:nvSpPr>
            <p:spPr>
              <a:xfrm>
                <a:off x="4737240" y="817560"/>
                <a:ext cx="167760" cy="171720"/>
              </a:xfrm>
              <a:prstGeom prst="ellipse">
                <a:avLst/>
              </a:prstGeom>
              <a:gradFill rotWithShape="0">
                <a:gsLst>
                  <a:gs pos="0">
                    <a:srgbClr val="EBE0D6"/>
                  </a:gs>
                  <a:gs pos="100000">
                    <a:srgbClr val="99663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1" name="CustomShape 24">
              <a:extLst>
                <a:ext uri="{FF2B5EF4-FFF2-40B4-BE49-F238E27FC236}">
                  <a16:creationId xmlns:a16="http://schemas.microsoft.com/office/drawing/2014/main" id="{8F798517-1C5C-4E79-B745-7B9CF9818C2C}"/>
                </a:ext>
              </a:extLst>
            </p:cNvPr>
            <p:cNvSpPr/>
            <p:nvPr/>
          </p:nvSpPr>
          <p:spPr>
            <a:xfrm rot="10800000">
              <a:off x="3519360" y="918360"/>
              <a:ext cx="263160" cy="190440"/>
            </a:xfrm>
            <a:custGeom>
              <a:avLst/>
              <a:gdLst/>
              <a:ahLst/>
              <a:cxnLst/>
              <a:rect l="l" t="t" r="r" b="b"/>
              <a:pathLst>
                <a:path w="1282" h="1069">
                  <a:moveTo>
                    <a:pt x="1281" y="267"/>
                  </a:moveTo>
                  <a:lnTo>
                    <a:pt x="535" y="267"/>
                  </a:lnTo>
                  <a:lnTo>
                    <a:pt x="535" y="0"/>
                  </a:lnTo>
                  <a:lnTo>
                    <a:pt x="0" y="534"/>
                  </a:lnTo>
                  <a:lnTo>
                    <a:pt x="535" y="1068"/>
                  </a:lnTo>
                  <a:lnTo>
                    <a:pt x="535" y="801"/>
                  </a:lnTo>
                  <a:lnTo>
                    <a:pt x="1281" y="801"/>
                  </a:lnTo>
                  <a:lnTo>
                    <a:pt x="1281" y="267"/>
                  </a:lnTo>
                </a:path>
              </a:pathLst>
            </a:custGeom>
            <a:solidFill>
              <a:srgbClr val="78909C"/>
            </a:solidFill>
            <a:ln w="25560">
              <a:solidFill>
                <a:srgbClr val="56687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8" name="Google Shape;4472;p132">
            <a:extLst>
              <a:ext uri="{FF2B5EF4-FFF2-40B4-BE49-F238E27FC236}">
                <a16:creationId xmlns:a16="http://schemas.microsoft.com/office/drawing/2014/main" id="{6A09A230-F719-4E6E-9B38-6CEA87A927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11320" y="1183668"/>
            <a:ext cx="405720" cy="473400"/>
          </a:xfrm>
          <a:prstGeom prst="rect">
            <a:avLst/>
          </a:prstGeom>
          <a:ln>
            <a:noFill/>
          </a:ln>
        </p:spPr>
      </p:pic>
      <p:pic>
        <p:nvPicPr>
          <p:cNvPr id="29" name="Google Shape;4473;p132">
            <a:extLst>
              <a:ext uri="{FF2B5EF4-FFF2-40B4-BE49-F238E27FC236}">
                <a16:creationId xmlns:a16="http://schemas.microsoft.com/office/drawing/2014/main" id="{844FD6E4-8ABC-4FB6-AECD-6EB09E98C5F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62280" y="1153068"/>
            <a:ext cx="405720" cy="473400"/>
          </a:xfrm>
          <a:prstGeom prst="rect">
            <a:avLst/>
          </a:prstGeom>
          <a:ln>
            <a:noFill/>
          </a:ln>
        </p:spPr>
      </p:pic>
      <p:sp>
        <p:nvSpPr>
          <p:cNvPr id="30" name="CustomShape 25">
            <a:extLst>
              <a:ext uri="{FF2B5EF4-FFF2-40B4-BE49-F238E27FC236}">
                <a16:creationId xmlns:a16="http://schemas.microsoft.com/office/drawing/2014/main" id="{5CC98C90-EE94-4C19-80CC-2B9AE1FA0726}"/>
              </a:ext>
            </a:extLst>
          </p:cNvPr>
          <p:cNvSpPr/>
          <p:nvPr/>
        </p:nvSpPr>
        <p:spPr>
          <a:xfrm>
            <a:off x="6328800" y="1155228"/>
            <a:ext cx="574920" cy="4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" name="CustomShape 26">
            <a:extLst>
              <a:ext uri="{FF2B5EF4-FFF2-40B4-BE49-F238E27FC236}">
                <a16:creationId xmlns:a16="http://schemas.microsoft.com/office/drawing/2014/main" id="{14D42191-4CA9-4E52-A7B3-B4CF7F8EF1F1}"/>
              </a:ext>
            </a:extLst>
          </p:cNvPr>
          <p:cNvSpPr/>
          <p:nvPr/>
        </p:nvSpPr>
        <p:spPr>
          <a:xfrm flipH="1">
            <a:off x="4538520" y="1361508"/>
            <a:ext cx="715320" cy="49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27">
            <a:extLst>
              <a:ext uri="{FF2B5EF4-FFF2-40B4-BE49-F238E27FC236}">
                <a16:creationId xmlns:a16="http://schemas.microsoft.com/office/drawing/2014/main" id="{43DF422B-97FE-43FA-81E6-02927B2FE6F1}"/>
              </a:ext>
            </a:extLst>
          </p:cNvPr>
          <p:cNvSpPr/>
          <p:nvPr/>
        </p:nvSpPr>
        <p:spPr>
          <a:xfrm rot="10800000">
            <a:off x="5086440" y="1244148"/>
            <a:ext cx="263160" cy="200160"/>
          </a:xfrm>
          <a:custGeom>
            <a:avLst/>
            <a:gdLst/>
            <a:ahLst/>
            <a:cxnLst/>
            <a:rect l="l" t="t" r="r" b="b"/>
            <a:pathLst>
              <a:path w="1282" h="1068">
                <a:moveTo>
                  <a:pt x="0" y="266"/>
                </a:moveTo>
                <a:lnTo>
                  <a:pt x="746" y="266"/>
                </a:lnTo>
                <a:lnTo>
                  <a:pt x="746" y="0"/>
                </a:lnTo>
                <a:lnTo>
                  <a:pt x="1281" y="533"/>
                </a:lnTo>
                <a:lnTo>
                  <a:pt x="746" y="1067"/>
                </a:lnTo>
                <a:lnTo>
                  <a:pt x="746" y="800"/>
                </a:lnTo>
                <a:lnTo>
                  <a:pt x="0" y="800"/>
                </a:lnTo>
                <a:lnTo>
                  <a:pt x="0" y="266"/>
                </a:lnTo>
              </a:path>
            </a:pathLst>
          </a:custGeom>
          <a:solidFill>
            <a:srgbClr val="FF0000"/>
          </a:solidFill>
          <a:ln w="28440">
            <a:solidFill>
              <a:srgbClr val="98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28">
            <a:extLst>
              <a:ext uri="{FF2B5EF4-FFF2-40B4-BE49-F238E27FC236}">
                <a16:creationId xmlns:a16="http://schemas.microsoft.com/office/drawing/2014/main" id="{368A5CB4-124C-4D72-9F8F-D5A701164A4A}"/>
              </a:ext>
            </a:extLst>
          </p:cNvPr>
          <p:cNvSpPr/>
          <p:nvPr/>
        </p:nvSpPr>
        <p:spPr>
          <a:xfrm rot="4422000">
            <a:off x="4244040" y="1623948"/>
            <a:ext cx="749880" cy="833040"/>
          </a:xfrm>
          <a:custGeom>
            <a:avLst/>
            <a:gdLst/>
            <a:ahLst/>
            <a:cxnLst/>
            <a:rect l="l" t="t" r="r" b="b"/>
            <a:pathLst>
              <a:path w="1684593" h="1684593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gradFill rotWithShape="0">
            <a:gsLst>
              <a:gs pos="0">
                <a:srgbClr val="BCBCBC"/>
              </a:gs>
              <a:gs pos="100000">
                <a:srgbClr val="EDEDED">
                  <a:alpha val="0"/>
                </a:srgbClr>
              </a:gs>
            </a:gsLst>
            <a:lin ang="20622000"/>
          </a:gradFill>
          <a:ln w="28440">
            <a:solidFill>
              <a:srgbClr val="98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29">
            <a:extLst>
              <a:ext uri="{FF2B5EF4-FFF2-40B4-BE49-F238E27FC236}">
                <a16:creationId xmlns:a16="http://schemas.microsoft.com/office/drawing/2014/main" id="{BCB245DD-3128-49CA-9D3D-755593572A82}"/>
              </a:ext>
            </a:extLst>
          </p:cNvPr>
          <p:cNvSpPr/>
          <p:nvPr/>
        </p:nvSpPr>
        <p:spPr>
          <a:xfrm>
            <a:off x="3960000" y="1852908"/>
            <a:ext cx="1158120" cy="47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Arial"/>
              </a:rPr>
              <a:t>Feedback</a:t>
            </a:r>
            <a:br/>
            <a:r>
              <a:rPr lang="en-US" sz="1200" b="0" strike="noStrike" spc="-1">
                <a:solidFill>
                  <a:srgbClr val="000000"/>
                </a:solidFill>
                <a:latin typeface="Arial"/>
                <a:ea typeface="Arial"/>
              </a:rPr>
              <a:t>clear&amp;direct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35" name="CustomShape 30">
            <a:extLst>
              <a:ext uri="{FF2B5EF4-FFF2-40B4-BE49-F238E27FC236}">
                <a16:creationId xmlns:a16="http://schemas.microsoft.com/office/drawing/2014/main" id="{4356BBC7-0C20-416A-8CE2-848E395B5B52}"/>
              </a:ext>
            </a:extLst>
          </p:cNvPr>
          <p:cNvSpPr/>
          <p:nvPr/>
        </p:nvSpPr>
        <p:spPr>
          <a:xfrm>
            <a:off x="2272680" y="1627188"/>
            <a:ext cx="698760" cy="732600"/>
          </a:xfrm>
          <a:custGeom>
            <a:avLst/>
            <a:gdLst/>
            <a:ahLst/>
            <a:cxnLst/>
            <a:rect l="l" t="t" r="r" b="b"/>
            <a:pathLst>
              <a:path w="1684593" h="1684593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gradFill rotWithShape="0">
            <a:gsLst>
              <a:gs pos="0">
                <a:srgbClr val="9EE6F6"/>
              </a:gs>
              <a:gs pos="100000">
                <a:srgbClr val="E5F8FD">
                  <a:alpha val="0"/>
                </a:srgbClr>
              </a:gs>
            </a:gsLst>
            <a:lin ang="16200000"/>
          </a:gradFill>
          <a:ln w="28440">
            <a:solidFill>
              <a:srgbClr val="0097A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31">
            <a:extLst>
              <a:ext uri="{FF2B5EF4-FFF2-40B4-BE49-F238E27FC236}">
                <a16:creationId xmlns:a16="http://schemas.microsoft.com/office/drawing/2014/main" id="{87F335AC-D633-4075-8474-5185D74B8E00}"/>
              </a:ext>
            </a:extLst>
          </p:cNvPr>
          <p:cNvSpPr/>
          <p:nvPr/>
        </p:nvSpPr>
        <p:spPr>
          <a:xfrm>
            <a:off x="2101680" y="1822308"/>
            <a:ext cx="1189440" cy="4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Arial"/>
              </a:rPr>
              <a:t>Challenges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37" name="CustomShape 32">
            <a:extLst>
              <a:ext uri="{FF2B5EF4-FFF2-40B4-BE49-F238E27FC236}">
                <a16:creationId xmlns:a16="http://schemas.microsoft.com/office/drawing/2014/main" id="{00B58FBD-FFF9-433B-B5F6-00EA52B8AA44}"/>
              </a:ext>
            </a:extLst>
          </p:cNvPr>
          <p:cNvSpPr/>
          <p:nvPr/>
        </p:nvSpPr>
        <p:spPr>
          <a:xfrm>
            <a:off x="2696400" y="1306788"/>
            <a:ext cx="36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33">
            <a:extLst>
              <a:ext uri="{FF2B5EF4-FFF2-40B4-BE49-F238E27FC236}">
                <a16:creationId xmlns:a16="http://schemas.microsoft.com/office/drawing/2014/main" id="{0DB7FA02-47AE-4520-BC44-A1728518A0FE}"/>
              </a:ext>
            </a:extLst>
          </p:cNvPr>
          <p:cNvSpPr/>
          <p:nvPr/>
        </p:nvSpPr>
        <p:spPr>
          <a:xfrm>
            <a:off x="2250360" y="424068"/>
            <a:ext cx="901800" cy="847080"/>
          </a:xfrm>
          <a:custGeom>
            <a:avLst/>
            <a:gdLst/>
            <a:ahLst/>
            <a:cxnLst/>
            <a:rect l="l" t="t" r="r" b="b"/>
            <a:pathLst>
              <a:path w="1822276" h="1822276">
                <a:moveTo>
                  <a:pt x="0" y="911138"/>
                </a:moveTo>
                <a:cubicBezTo>
                  <a:pt x="0" y="407930"/>
                  <a:pt x="407930" y="0"/>
                  <a:pt x="911138" y="0"/>
                </a:cubicBezTo>
                <a:cubicBezTo>
                  <a:pt x="1414346" y="0"/>
                  <a:pt x="1822276" y="407930"/>
                  <a:pt x="1822276" y="911138"/>
                </a:cubicBezTo>
                <a:cubicBezTo>
                  <a:pt x="1822276" y="1414346"/>
                  <a:pt x="1414346" y="1822276"/>
                  <a:pt x="911138" y="1822276"/>
                </a:cubicBezTo>
                <a:cubicBezTo>
                  <a:pt x="407930" y="1822276"/>
                  <a:pt x="0" y="1414346"/>
                  <a:pt x="0" y="911138"/>
                </a:cubicBezTo>
                <a:close/>
              </a:path>
            </a:pathLst>
          </a:custGeom>
          <a:gradFill rotWithShape="0"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l="50000" t="50000" r="50000" b="50000"/>
            </a:path>
          </a:gradFill>
          <a:ln w="28440">
            <a:solidFill>
              <a:srgbClr val="98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Arial"/>
              </a:rPr>
              <a:t>Clear objective and short-term goals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39" name="CustomShape 34">
            <a:extLst>
              <a:ext uri="{FF2B5EF4-FFF2-40B4-BE49-F238E27FC236}">
                <a16:creationId xmlns:a16="http://schemas.microsoft.com/office/drawing/2014/main" id="{C508A921-F63A-45F2-AC4F-7603CA707C38}"/>
              </a:ext>
            </a:extLst>
          </p:cNvPr>
          <p:cNvSpPr/>
          <p:nvPr/>
        </p:nvSpPr>
        <p:spPr>
          <a:xfrm>
            <a:off x="1772640" y="3069708"/>
            <a:ext cx="86688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D081"/>
              </a:gs>
              <a:gs pos="100000">
                <a:srgbClr val="FFF0D9">
                  <a:alpha val="0"/>
                </a:srgbClr>
              </a:gs>
            </a:gsLst>
            <a:lin ang="16200000"/>
          </a:gradFill>
          <a:ln w="28440">
            <a:solidFill>
              <a:srgbClr val="FEA83A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Mission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0" name="CustomShape 35">
            <a:extLst>
              <a:ext uri="{FF2B5EF4-FFF2-40B4-BE49-F238E27FC236}">
                <a16:creationId xmlns:a16="http://schemas.microsoft.com/office/drawing/2014/main" id="{B2593E7A-792A-45BA-9BA2-69C1C1AFD76A}"/>
              </a:ext>
            </a:extLst>
          </p:cNvPr>
          <p:cNvSpPr/>
          <p:nvPr/>
        </p:nvSpPr>
        <p:spPr>
          <a:xfrm>
            <a:off x="2953800" y="3069708"/>
            <a:ext cx="80352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CA593"/>
              </a:gs>
              <a:gs pos="100000">
                <a:srgbClr val="EEE4E0">
                  <a:alpha val="0"/>
                </a:srgbClr>
              </a:gs>
            </a:gsLst>
            <a:lin ang="16200000"/>
          </a:gradFill>
          <a:ln w="28440">
            <a:solidFill>
              <a:srgbClr val="945200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Levels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1" name="CustomShape 36">
            <a:extLst>
              <a:ext uri="{FF2B5EF4-FFF2-40B4-BE49-F238E27FC236}">
                <a16:creationId xmlns:a16="http://schemas.microsoft.com/office/drawing/2014/main" id="{3B813342-76B5-401E-9B79-6AC6902CC3D0}"/>
              </a:ext>
            </a:extLst>
          </p:cNvPr>
          <p:cNvSpPr/>
          <p:nvPr/>
        </p:nvSpPr>
        <p:spPr>
          <a:xfrm>
            <a:off x="205920" y="3069708"/>
            <a:ext cx="125244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3CACB"/>
              </a:gs>
              <a:gs pos="100000">
                <a:srgbClr val="E0EEEE">
                  <a:alpha val="0"/>
                </a:srgbClr>
              </a:gs>
            </a:gsLst>
            <a:lin ang="16200000"/>
          </a:gradFill>
          <a:ln w="28440">
            <a:solidFill>
              <a:srgbClr val="009193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Achievements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2" name="CustomShape 37">
            <a:extLst>
              <a:ext uri="{FF2B5EF4-FFF2-40B4-BE49-F238E27FC236}">
                <a16:creationId xmlns:a16="http://schemas.microsoft.com/office/drawing/2014/main" id="{BCB95522-6E3F-4E02-9887-DD98FB33BD7B}"/>
              </a:ext>
            </a:extLst>
          </p:cNvPr>
          <p:cNvSpPr/>
          <p:nvPr/>
        </p:nvSpPr>
        <p:spPr>
          <a:xfrm>
            <a:off x="4071600" y="3069708"/>
            <a:ext cx="75600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D081"/>
              </a:gs>
              <a:gs pos="100000">
                <a:srgbClr val="FFF0D9">
                  <a:alpha val="0"/>
                </a:srgbClr>
              </a:gs>
            </a:gsLst>
            <a:lin ang="16200000"/>
          </a:gradFill>
          <a:ln w="28440">
            <a:solidFill>
              <a:srgbClr val="FEA83A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Boss fights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3" name="CustomShape 38">
            <a:extLst>
              <a:ext uri="{FF2B5EF4-FFF2-40B4-BE49-F238E27FC236}">
                <a16:creationId xmlns:a16="http://schemas.microsoft.com/office/drawing/2014/main" id="{A112E4A5-3F68-4666-BAC0-1FA291363D57}"/>
              </a:ext>
            </a:extLst>
          </p:cNvPr>
          <p:cNvSpPr/>
          <p:nvPr/>
        </p:nvSpPr>
        <p:spPr>
          <a:xfrm>
            <a:off x="5141880" y="3069708"/>
            <a:ext cx="133236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D081"/>
              </a:gs>
              <a:gs pos="100000">
                <a:srgbClr val="FFF0D9">
                  <a:alpha val="0"/>
                </a:srgbClr>
              </a:gs>
            </a:gsLst>
            <a:lin ang="16200000"/>
          </a:gradFill>
          <a:ln w="28440">
            <a:solidFill>
              <a:srgbClr val="FEA83A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Comp. 01</a:t>
            </a:r>
            <a:br/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(Progress bar)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CustomShape 39">
            <a:extLst>
              <a:ext uri="{FF2B5EF4-FFF2-40B4-BE49-F238E27FC236}">
                <a16:creationId xmlns:a16="http://schemas.microsoft.com/office/drawing/2014/main" id="{FD0AA81B-F307-4B3A-AF0D-F11E2E7F668E}"/>
              </a:ext>
            </a:extLst>
          </p:cNvPr>
          <p:cNvSpPr/>
          <p:nvPr/>
        </p:nvSpPr>
        <p:spPr>
          <a:xfrm>
            <a:off x="6788520" y="3069708"/>
            <a:ext cx="109980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D081"/>
              </a:gs>
              <a:gs pos="100000">
                <a:srgbClr val="FFF0D9">
                  <a:alpha val="0"/>
                </a:srgbClr>
              </a:gs>
            </a:gsLst>
            <a:lin ang="16200000"/>
          </a:gradFill>
          <a:ln w="28440">
            <a:solidFill>
              <a:srgbClr val="FEA83A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Comp. 02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5" name="CustomShape 40">
            <a:extLst>
              <a:ext uri="{FF2B5EF4-FFF2-40B4-BE49-F238E27FC236}">
                <a16:creationId xmlns:a16="http://schemas.microsoft.com/office/drawing/2014/main" id="{46E8023C-462B-4B7D-AE1F-733673243E4B}"/>
              </a:ext>
            </a:extLst>
          </p:cNvPr>
          <p:cNvSpPr/>
          <p:nvPr/>
        </p:nvSpPr>
        <p:spPr>
          <a:xfrm>
            <a:off x="8202960" y="3069708"/>
            <a:ext cx="57492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D081"/>
              </a:gs>
              <a:gs pos="100000">
                <a:srgbClr val="FFF0D9">
                  <a:alpha val="0"/>
                </a:srgbClr>
              </a:gs>
            </a:gsLst>
            <a:lin ang="16200000"/>
          </a:gradFill>
          <a:ln w="9360">
            <a:solidFill>
              <a:srgbClr val="FEA83A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5280" rIns="67680" bIns="352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...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6" name="CustomShape 41">
            <a:extLst>
              <a:ext uri="{FF2B5EF4-FFF2-40B4-BE49-F238E27FC236}">
                <a16:creationId xmlns:a16="http://schemas.microsoft.com/office/drawing/2014/main" id="{57278519-4F91-45C6-B14D-CDFFDB32847E}"/>
              </a:ext>
            </a:extLst>
          </p:cNvPr>
          <p:cNvSpPr/>
          <p:nvPr/>
        </p:nvSpPr>
        <p:spPr>
          <a:xfrm>
            <a:off x="5370120" y="1784868"/>
            <a:ext cx="673560" cy="673560"/>
          </a:xfrm>
          <a:custGeom>
            <a:avLst/>
            <a:gdLst/>
            <a:ahLst/>
            <a:cxnLst/>
            <a:rect l="l" t="t" r="r" b="b"/>
            <a:pathLst>
              <a:path w="1684593" h="1684593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gradFill rotWithShape="0">
            <a:gsLst>
              <a:gs pos="0">
                <a:srgbClr val="CB95CB"/>
              </a:gs>
              <a:gs pos="100000">
                <a:srgbClr val="EEE0EE">
                  <a:alpha val="0"/>
                </a:srgbClr>
              </a:gs>
            </a:gsLst>
            <a:lin ang="16200000"/>
          </a:gradFill>
          <a:ln w="28440">
            <a:solidFill>
              <a:srgbClr val="FF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42">
            <a:extLst>
              <a:ext uri="{FF2B5EF4-FFF2-40B4-BE49-F238E27FC236}">
                <a16:creationId xmlns:a16="http://schemas.microsoft.com/office/drawing/2014/main" id="{7D61D4B5-A73D-48F3-A634-1DAB89A2A706}"/>
              </a:ext>
            </a:extLst>
          </p:cNvPr>
          <p:cNvSpPr/>
          <p:nvPr/>
        </p:nvSpPr>
        <p:spPr>
          <a:xfrm>
            <a:off x="7264440" y="1781988"/>
            <a:ext cx="673560" cy="673560"/>
          </a:xfrm>
          <a:custGeom>
            <a:avLst/>
            <a:gdLst/>
            <a:ahLst/>
            <a:cxnLst/>
            <a:rect l="l" t="t" r="r" b="b"/>
            <a:pathLst>
              <a:path w="1684593" h="1684593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gradFill rotWithShape="0">
            <a:gsLst>
              <a:gs pos="0">
                <a:srgbClr val="CBC993"/>
              </a:gs>
              <a:gs pos="100000">
                <a:srgbClr val="EEEDE0">
                  <a:alpha val="0"/>
                </a:srgbClr>
              </a:gs>
            </a:gsLst>
            <a:lin ang="16200000"/>
          </a:gradFill>
          <a:ln w="28440">
            <a:solidFill>
              <a:srgbClr val="274E1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43">
            <a:extLst>
              <a:ext uri="{FF2B5EF4-FFF2-40B4-BE49-F238E27FC236}">
                <a16:creationId xmlns:a16="http://schemas.microsoft.com/office/drawing/2014/main" id="{9862C2AD-658F-4747-9EA4-1C25EED4E678}"/>
              </a:ext>
            </a:extLst>
          </p:cNvPr>
          <p:cNvSpPr/>
          <p:nvPr/>
        </p:nvSpPr>
        <p:spPr>
          <a:xfrm>
            <a:off x="8250120" y="1722228"/>
            <a:ext cx="703080" cy="736560"/>
          </a:xfrm>
          <a:custGeom>
            <a:avLst/>
            <a:gdLst/>
            <a:ahLst/>
            <a:cxnLst/>
            <a:rect l="l" t="t" r="r" b="b"/>
            <a:pathLst>
              <a:path w="1684593" h="1684593">
                <a:moveTo>
                  <a:pt x="1366897" y="537190"/>
                </a:moveTo>
                <a:lnTo>
                  <a:pt x="1594045" y="396507"/>
                </a:lnTo>
                <a:lnTo>
                  <a:pt x="1727168" y="529630"/>
                </a:lnTo>
                <a:lnTo>
                  <a:pt x="1586485" y="756778"/>
                </a:lnTo>
                <a:cubicBezTo>
                  <a:pt x="1640670" y="849967"/>
                  <a:pt x="1669056" y="955907"/>
                  <a:pt x="1668725" y="1063703"/>
                </a:cubicBezTo>
                <a:lnTo>
                  <a:pt x="1904134" y="1190078"/>
                </a:lnTo>
                <a:lnTo>
                  <a:pt x="1855408" y="1371927"/>
                </a:lnTo>
                <a:lnTo>
                  <a:pt x="1588350" y="1363666"/>
                </a:lnTo>
                <a:cubicBezTo>
                  <a:pt x="1534739" y="1457186"/>
                  <a:pt x="1457186" y="1534739"/>
                  <a:pt x="1363666" y="1588351"/>
                </a:cubicBezTo>
                <a:lnTo>
                  <a:pt x="1371926" y="1855408"/>
                </a:lnTo>
                <a:lnTo>
                  <a:pt x="1190078" y="1904134"/>
                </a:lnTo>
                <a:lnTo>
                  <a:pt x="1063703" y="1668725"/>
                </a:lnTo>
                <a:cubicBezTo>
                  <a:pt x="955907" y="1669057"/>
                  <a:pt x="849967" y="1640670"/>
                  <a:pt x="756778" y="1586485"/>
                </a:cubicBezTo>
                <a:lnTo>
                  <a:pt x="529630" y="1727168"/>
                </a:lnTo>
                <a:lnTo>
                  <a:pt x="396507" y="1594045"/>
                </a:lnTo>
                <a:lnTo>
                  <a:pt x="537190" y="1366897"/>
                </a:lnTo>
                <a:cubicBezTo>
                  <a:pt x="483005" y="1273708"/>
                  <a:pt x="454619" y="1167768"/>
                  <a:pt x="454950" y="1059972"/>
                </a:cubicBezTo>
                <a:lnTo>
                  <a:pt x="219541" y="933597"/>
                </a:lnTo>
                <a:lnTo>
                  <a:pt x="268267" y="751748"/>
                </a:lnTo>
                <a:lnTo>
                  <a:pt x="535325" y="760009"/>
                </a:lnTo>
                <a:cubicBezTo>
                  <a:pt x="588936" y="666489"/>
                  <a:pt x="666489" y="588936"/>
                  <a:pt x="760009" y="535324"/>
                </a:cubicBezTo>
                <a:lnTo>
                  <a:pt x="751749" y="268267"/>
                </a:lnTo>
                <a:lnTo>
                  <a:pt x="933597" y="219541"/>
                </a:lnTo>
                <a:lnTo>
                  <a:pt x="1059972" y="454950"/>
                </a:lnTo>
                <a:cubicBezTo>
                  <a:pt x="1167768" y="454618"/>
                  <a:pt x="1273708" y="483005"/>
                  <a:pt x="1366897" y="537190"/>
                </a:cubicBezTo>
                <a:close/>
              </a:path>
            </a:pathLst>
          </a:custGeom>
          <a:gradFill rotWithShape="0">
            <a:gsLst>
              <a:gs pos="0">
                <a:srgbClr val="9EE6F6"/>
              </a:gs>
              <a:gs pos="100000">
                <a:srgbClr val="E5F8FD">
                  <a:alpha val="0"/>
                </a:srgbClr>
              </a:gs>
            </a:gsLst>
            <a:lin ang="16200000"/>
          </a:gradFill>
          <a:ln w="28440">
            <a:solidFill>
              <a:srgbClr val="4A86E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44">
            <a:extLst>
              <a:ext uri="{FF2B5EF4-FFF2-40B4-BE49-F238E27FC236}">
                <a16:creationId xmlns:a16="http://schemas.microsoft.com/office/drawing/2014/main" id="{A911DA80-53B1-4703-96F9-19F34F9999AD}"/>
              </a:ext>
            </a:extLst>
          </p:cNvPr>
          <p:cNvSpPr/>
          <p:nvPr/>
        </p:nvSpPr>
        <p:spPr>
          <a:xfrm>
            <a:off x="146880" y="1632588"/>
            <a:ext cx="1252800" cy="47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Game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Mechanics: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50" name="CustomShape 45">
            <a:extLst>
              <a:ext uri="{FF2B5EF4-FFF2-40B4-BE49-F238E27FC236}">
                <a16:creationId xmlns:a16="http://schemas.microsoft.com/office/drawing/2014/main" id="{0CEF9B67-F80C-4140-A502-A00A833ECB54}"/>
              </a:ext>
            </a:extLst>
          </p:cNvPr>
          <p:cNvSpPr/>
          <p:nvPr/>
        </p:nvSpPr>
        <p:spPr>
          <a:xfrm>
            <a:off x="146880" y="2427108"/>
            <a:ext cx="1446840" cy="47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Game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Components: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51" name="CustomShape 46">
            <a:extLst>
              <a:ext uri="{FF2B5EF4-FFF2-40B4-BE49-F238E27FC236}">
                <a16:creationId xmlns:a16="http://schemas.microsoft.com/office/drawing/2014/main" id="{83AF6E4E-4353-4D5E-81FC-8C2F392A8ED5}"/>
              </a:ext>
            </a:extLst>
          </p:cNvPr>
          <p:cNvSpPr/>
          <p:nvPr/>
        </p:nvSpPr>
        <p:spPr>
          <a:xfrm flipH="1">
            <a:off x="787320" y="2429268"/>
            <a:ext cx="1896840" cy="64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7">
            <a:extLst>
              <a:ext uri="{FF2B5EF4-FFF2-40B4-BE49-F238E27FC236}">
                <a16:creationId xmlns:a16="http://schemas.microsoft.com/office/drawing/2014/main" id="{9706D51E-4A13-4127-9D23-73005E463FFC}"/>
              </a:ext>
            </a:extLst>
          </p:cNvPr>
          <p:cNvSpPr/>
          <p:nvPr/>
        </p:nvSpPr>
        <p:spPr>
          <a:xfrm>
            <a:off x="69228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48">
            <a:extLst>
              <a:ext uri="{FF2B5EF4-FFF2-40B4-BE49-F238E27FC236}">
                <a16:creationId xmlns:a16="http://schemas.microsoft.com/office/drawing/2014/main" id="{B4F905F5-9A1E-428C-9961-71B8E7718FB3}"/>
              </a:ext>
            </a:extLst>
          </p:cNvPr>
          <p:cNvSpPr/>
          <p:nvPr/>
        </p:nvSpPr>
        <p:spPr>
          <a:xfrm>
            <a:off x="210564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49">
            <a:extLst>
              <a:ext uri="{FF2B5EF4-FFF2-40B4-BE49-F238E27FC236}">
                <a16:creationId xmlns:a16="http://schemas.microsoft.com/office/drawing/2014/main" id="{7C77D69D-6034-434E-AC2D-D868A143F3FE}"/>
              </a:ext>
            </a:extLst>
          </p:cNvPr>
          <p:cNvSpPr/>
          <p:nvPr/>
        </p:nvSpPr>
        <p:spPr>
          <a:xfrm>
            <a:off x="325152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50">
            <a:extLst>
              <a:ext uri="{FF2B5EF4-FFF2-40B4-BE49-F238E27FC236}">
                <a16:creationId xmlns:a16="http://schemas.microsoft.com/office/drawing/2014/main" id="{04B6E707-901A-4CDB-9081-BC29BA5ABB15}"/>
              </a:ext>
            </a:extLst>
          </p:cNvPr>
          <p:cNvSpPr/>
          <p:nvPr/>
        </p:nvSpPr>
        <p:spPr>
          <a:xfrm>
            <a:off x="435240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51">
            <a:extLst>
              <a:ext uri="{FF2B5EF4-FFF2-40B4-BE49-F238E27FC236}">
                <a16:creationId xmlns:a16="http://schemas.microsoft.com/office/drawing/2014/main" id="{1B9A5D5F-68CF-40F4-9C58-708AEF0D942C}"/>
              </a:ext>
            </a:extLst>
          </p:cNvPr>
          <p:cNvSpPr/>
          <p:nvPr/>
        </p:nvSpPr>
        <p:spPr>
          <a:xfrm>
            <a:off x="565848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52">
            <a:extLst>
              <a:ext uri="{FF2B5EF4-FFF2-40B4-BE49-F238E27FC236}">
                <a16:creationId xmlns:a16="http://schemas.microsoft.com/office/drawing/2014/main" id="{AFB9437D-2325-4DB2-B463-8849C429A264}"/>
              </a:ext>
            </a:extLst>
          </p:cNvPr>
          <p:cNvSpPr/>
          <p:nvPr/>
        </p:nvSpPr>
        <p:spPr>
          <a:xfrm>
            <a:off x="723204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53">
            <a:extLst>
              <a:ext uri="{FF2B5EF4-FFF2-40B4-BE49-F238E27FC236}">
                <a16:creationId xmlns:a16="http://schemas.microsoft.com/office/drawing/2014/main" id="{18B13A3B-1CFE-4EF7-B80C-816335693AE6}"/>
              </a:ext>
            </a:extLst>
          </p:cNvPr>
          <p:cNvSpPr/>
          <p:nvPr/>
        </p:nvSpPr>
        <p:spPr>
          <a:xfrm>
            <a:off x="8395920" y="30697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54">
            <a:extLst>
              <a:ext uri="{FF2B5EF4-FFF2-40B4-BE49-F238E27FC236}">
                <a16:creationId xmlns:a16="http://schemas.microsoft.com/office/drawing/2014/main" id="{4761543F-9C0C-48B9-938E-2146E89F8EB1}"/>
              </a:ext>
            </a:extLst>
          </p:cNvPr>
          <p:cNvSpPr/>
          <p:nvPr/>
        </p:nvSpPr>
        <p:spPr>
          <a:xfrm flipH="1">
            <a:off x="2200680" y="2429268"/>
            <a:ext cx="483480" cy="64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55">
            <a:extLst>
              <a:ext uri="{FF2B5EF4-FFF2-40B4-BE49-F238E27FC236}">
                <a16:creationId xmlns:a16="http://schemas.microsoft.com/office/drawing/2014/main" id="{DC172A3F-C1C6-4103-8972-7395C73F9957}"/>
              </a:ext>
            </a:extLst>
          </p:cNvPr>
          <p:cNvSpPr/>
          <p:nvPr/>
        </p:nvSpPr>
        <p:spPr>
          <a:xfrm>
            <a:off x="2589480" y="227338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56">
            <a:extLst>
              <a:ext uri="{FF2B5EF4-FFF2-40B4-BE49-F238E27FC236}">
                <a16:creationId xmlns:a16="http://schemas.microsoft.com/office/drawing/2014/main" id="{A0772B9D-0762-42E9-8C55-CF7A3DCC4902}"/>
              </a:ext>
            </a:extLst>
          </p:cNvPr>
          <p:cNvSpPr/>
          <p:nvPr/>
        </p:nvSpPr>
        <p:spPr>
          <a:xfrm>
            <a:off x="2685240" y="2429268"/>
            <a:ext cx="661680" cy="64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57">
            <a:extLst>
              <a:ext uri="{FF2B5EF4-FFF2-40B4-BE49-F238E27FC236}">
                <a16:creationId xmlns:a16="http://schemas.microsoft.com/office/drawing/2014/main" id="{60463179-C88C-4CE0-B3E5-0725CF0AD80A}"/>
              </a:ext>
            </a:extLst>
          </p:cNvPr>
          <p:cNvSpPr/>
          <p:nvPr/>
        </p:nvSpPr>
        <p:spPr>
          <a:xfrm>
            <a:off x="2685240" y="2429268"/>
            <a:ext cx="1762920" cy="64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8">
            <a:extLst>
              <a:ext uri="{FF2B5EF4-FFF2-40B4-BE49-F238E27FC236}">
                <a16:creationId xmlns:a16="http://schemas.microsoft.com/office/drawing/2014/main" id="{C1036933-E725-4CC2-AAFA-E927D03393B2}"/>
              </a:ext>
            </a:extLst>
          </p:cNvPr>
          <p:cNvSpPr/>
          <p:nvPr/>
        </p:nvSpPr>
        <p:spPr>
          <a:xfrm>
            <a:off x="2685240" y="2429268"/>
            <a:ext cx="3068640" cy="64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59">
            <a:extLst>
              <a:ext uri="{FF2B5EF4-FFF2-40B4-BE49-F238E27FC236}">
                <a16:creationId xmlns:a16="http://schemas.microsoft.com/office/drawing/2014/main" id="{8300A1FC-43DA-44D0-AFBA-81E3EBA5D489}"/>
              </a:ext>
            </a:extLst>
          </p:cNvPr>
          <p:cNvSpPr/>
          <p:nvPr/>
        </p:nvSpPr>
        <p:spPr>
          <a:xfrm>
            <a:off x="4449600" y="240478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60">
            <a:extLst>
              <a:ext uri="{FF2B5EF4-FFF2-40B4-BE49-F238E27FC236}">
                <a16:creationId xmlns:a16="http://schemas.microsoft.com/office/drawing/2014/main" id="{7332C1A0-C5DE-45B5-BBA3-BDF102C1A479}"/>
              </a:ext>
            </a:extLst>
          </p:cNvPr>
          <p:cNvSpPr/>
          <p:nvPr/>
        </p:nvSpPr>
        <p:spPr>
          <a:xfrm flipH="1">
            <a:off x="787320" y="2560668"/>
            <a:ext cx="375732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61">
            <a:extLst>
              <a:ext uri="{FF2B5EF4-FFF2-40B4-BE49-F238E27FC236}">
                <a16:creationId xmlns:a16="http://schemas.microsoft.com/office/drawing/2014/main" id="{CAD2B42F-41F6-4478-BF0F-7E9B7AF698DB}"/>
              </a:ext>
            </a:extLst>
          </p:cNvPr>
          <p:cNvSpPr/>
          <p:nvPr/>
        </p:nvSpPr>
        <p:spPr>
          <a:xfrm flipH="1">
            <a:off x="2201760" y="2560668"/>
            <a:ext cx="234360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62">
            <a:extLst>
              <a:ext uri="{FF2B5EF4-FFF2-40B4-BE49-F238E27FC236}">
                <a16:creationId xmlns:a16="http://schemas.microsoft.com/office/drawing/2014/main" id="{CC1411FD-DE01-4D55-81C2-E70C42026D52}"/>
              </a:ext>
            </a:extLst>
          </p:cNvPr>
          <p:cNvSpPr/>
          <p:nvPr/>
        </p:nvSpPr>
        <p:spPr>
          <a:xfrm flipH="1">
            <a:off x="3346920" y="2560668"/>
            <a:ext cx="119772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63">
            <a:extLst>
              <a:ext uri="{FF2B5EF4-FFF2-40B4-BE49-F238E27FC236}">
                <a16:creationId xmlns:a16="http://schemas.microsoft.com/office/drawing/2014/main" id="{ACE3F3BC-00A3-44A1-90FE-9E0BF2727BA3}"/>
              </a:ext>
            </a:extLst>
          </p:cNvPr>
          <p:cNvSpPr/>
          <p:nvPr/>
        </p:nvSpPr>
        <p:spPr>
          <a:xfrm flipH="1">
            <a:off x="4447800" y="2560668"/>
            <a:ext cx="9684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64">
            <a:extLst>
              <a:ext uri="{FF2B5EF4-FFF2-40B4-BE49-F238E27FC236}">
                <a16:creationId xmlns:a16="http://schemas.microsoft.com/office/drawing/2014/main" id="{39402A27-0D44-4C7A-A851-3EBCA1E1AD1D}"/>
              </a:ext>
            </a:extLst>
          </p:cNvPr>
          <p:cNvSpPr/>
          <p:nvPr/>
        </p:nvSpPr>
        <p:spPr>
          <a:xfrm>
            <a:off x="4545720" y="2560668"/>
            <a:ext cx="120852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65">
            <a:extLst>
              <a:ext uri="{FF2B5EF4-FFF2-40B4-BE49-F238E27FC236}">
                <a16:creationId xmlns:a16="http://schemas.microsoft.com/office/drawing/2014/main" id="{FE2F6714-3FE9-45C3-B3A9-5711B5B9E1D6}"/>
              </a:ext>
            </a:extLst>
          </p:cNvPr>
          <p:cNvSpPr/>
          <p:nvPr/>
        </p:nvSpPr>
        <p:spPr>
          <a:xfrm>
            <a:off x="4545720" y="2560668"/>
            <a:ext cx="278172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66">
            <a:extLst>
              <a:ext uri="{FF2B5EF4-FFF2-40B4-BE49-F238E27FC236}">
                <a16:creationId xmlns:a16="http://schemas.microsoft.com/office/drawing/2014/main" id="{5088ED82-7A92-4E97-9310-2B5EAF854E8B}"/>
              </a:ext>
            </a:extLst>
          </p:cNvPr>
          <p:cNvSpPr/>
          <p:nvPr/>
        </p:nvSpPr>
        <p:spPr>
          <a:xfrm>
            <a:off x="4545720" y="2560668"/>
            <a:ext cx="3945960" cy="50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67">
            <a:extLst>
              <a:ext uri="{FF2B5EF4-FFF2-40B4-BE49-F238E27FC236}">
                <a16:creationId xmlns:a16="http://schemas.microsoft.com/office/drawing/2014/main" id="{8740EA67-7744-4BBC-8947-1EEC5EA55028}"/>
              </a:ext>
            </a:extLst>
          </p:cNvPr>
          <p:cNvSpPr/>
          <p:nvPr/>
        </p:nvSpPr>
        <p:spPr>
          <a:xfrm>
            <a:off x="5803920" y="2539428"/>
            <a:ext cx="2687760" cy="529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68">
            <a:extLst>
              <a:ext uri="{FF2B5EF4-FFF2-40B4-BE49-F238E27FC236}">
                <a16:creationId xmlns:a16="http://schemas.microsoft.com/office/drawing/2014/main" id="{7098496E-9D1C-4308-ABAB-49C5FB30F610}"/>
              </a:ext>
            </a:extLst>
          </p:cNvPr>
          <p:cNvSpPr/>
          <p:nvPr/>
        </p:nvSpPr>
        <p:spPr>
          <a:xfrm>
            <a:off x="5708160" y="2383908"/>
            <a:ext cx="191520" cy="1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69">
            <a:extLst>
              <a:ext uri="{FF2B5EF4-FFF2-40B4-BE49-F238E27FC236}">
                <a16:creationId xmlns:a16="http://schemas.microsoft.com/office/drawing/2014/main" id="{E94B38A7-51CB-4DAD-B6AA-6673937D824C}"/>
              </a:ext>
            </a:extLst>
          </p:cNvPr>
          <p:cNvSpPr/>
          <p:nvPr/>
        </p:nvSpPr>
        <p:spPr>
          <a:xfrm flipH="1">
            <a:off x="5753880" y="2539428"/>
            <a:ext cx="49320" cy="529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70">
            <a:extLst>
              <a:ext uri="{FF2B5EF4-FFF2-40B4-BE49-F238E27FC236}">
                <a16:creationId xmlns:a16="http://schemas.microsoft.com/office/drawing/2014/main" id="{63E180EF-A434-4F0F-9660-468EE5A84ECD}"/>
              </a:ext>
            </a:extLst>
          </p:cNvPr>
          <p:cNvSpPr/>
          <p:nvPr/>
        </p:nvSpPr>
        <p:spPr>
          <a:xfrm>
            <a:off x="5803920" y="2539428"/>
            <a:ext cx="1523520" cy="529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71">
            <a:extLst>
              <a:ext uri="{FF2B5EF4-FFF2-40B4-BE49-F238E27FC236}">
                <a16:creationId xmlns:a16="http://schemas.microsoft.com/office/drawing/2014/main" id="{3E5548FD-1014-45B5-A95B-F77A59D222E5}"/>
              </a:ext>
            </a:extLst>
          </p:cNvPr>
          <p:cNvSpPr/>
          <p:nvPr/>
        </p:nvSpPr>
        <p:spPr>
          <a:xfrm flipH="1">
            <a:off x="7327440" y="2486148"/>
            <a:ext cx="1302120" cy="58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72">
            <a:extLst>
              <a:ext uri="{FF2B5EF4-FFF2-40B4-BE49-F238E27FC236}">
                <a16:creationId xmlns:a16="http://schemas.microsoft.com/office/drawing/2014/main" id="{E1498BF4-4857-45FA-AB12-7C2C140E962B}"/>
              </a:ext>
            </a:extLst>
          </p:cNvPr>
          <p:cNvSpPr/>
          <p:nvPr/>
        </p:nvSpPr>
        <p:spPr>
          <a:xfrm>
            <a:off x="7728480" y="2496588"/>
            <a:ext cx="763200" cy="57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73">
            <a:extLst>
              <a:ext uri="{FF2B5EF4-FFF2-40B4-BE49-F238E27FC236}">
                <a16:creationId xmlns:a16="http://schemas.microsoft.com/office/drawing/2014/main" id="{A300BB8A-671F-44D2-A4B3-02B2EA1FA9E4}"/>
              </a:ext>
            </a:extLst>
          </p:cNvPr>
          <p:cNvSpPr/>
          <p:nvPr/>
        </p:nvSpPr>
        <p:spPr>
          <a:xfrm flipH="1">
            <a:off x="8492040" y="2517468"/>
            <a:ext cx="190080" cy="551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74">
            <a:extLst>
              <a:ext uri="{FF2B5EF4-FFF2-40B4-BE49-F238E27FC236}">
                <a16:creationId xmlns:a16="http://schemas.microsoft.com/office/drawing/2014/main" id="{8C5EE4F1-785E-4947-B364-670BB9078389}"/>
              </a:ext>
            </a:extLst>
          </p:cNvPr>
          <p:cNvSpPr/>
          <p:nvPr/>
        </p:nvSpPr>
        <p:spPr>
          <a:xfrm flipH="1">
            <a:off x="5754240" y="2465268"/>
            <a:ext cx="2917440" cy="60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75">
            <a:extLst>
              <a:ext uri="{FF2B5EF4-FFF2-40B4-BE49-F238E27FC236}">
                <a16:creationId xmlns:a16="http://schemas.microsoft.com/office/drawing/2014/main" id="{3C73AEDF-3CD8-4A47-B80C-5AF75FCA3007}"/>
              </a:ext>
            </a:extLst>
          </p:cNvPr>
          <p:cNvSpPr/>
          <p:nvPr/>
        </p:nvSpPr>
        <p:spPr>
          <a:xfrm flipH="1">
            <a:off x="7328160" y="2559228"/>
            <a:ext cx="462960" cy="510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76">
            <a:extLst>
              <a:ext uri="{FF2B5EF4-FFF2-40B4-BE49-F238E27FC236}">
                <a16:creationId xmlns:a16="http://schemas.microsoft.com/office/drawing/2014/main" id="{AE785FA2-1DC3-4F29-9729-A813CCE5BDD3}"/>
              </a:ext>
            </a:extLst>
          </p:cNvPr>
          <p:cNvSpPr/>
          <p:nvPr/>
        </p:nvSpPr>
        <p:spPr>
          <a:xfrm>
            <a:off x="6794280" y="518388"/>
            <a:ext cx="2095920" cy="97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Additional mechanics defined to align game-dynamics for player profiles 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2" name="CustomShape 77">
            <a:extLst>
              <a:ext uri="{FF2B5EF4-FFF2-40B4-BE49-F238E27FC236}">
                <a16:creationId xmlns:a16="http://schemas.microsoft.com/office/drawing/2014/main" id="{B2C86938-864F-4433-9C61-B21B4F4F879F}"/>
              </a:ext>
            </a:extLst>
          </p:cNvPr>
          <p:cNvSpPr/>
          <p:nvPr/>
        </p:nvSpPr>
        <p:spPr>
          <a:xfrm rot="16200000">
            <a:off x="7552440" y="361428"/>
            <a:ext cx="288720" cy="2537280"/>
          </a:xfrm>
          <a:custGeom>
            <a:avLst/>
            <a:gdLst/>
            <a:ahLst/>
            <a:cxnLst/>
            <a:rect l="l" t="t" r="r" b="b"/>
            <a:pathLst>
              <a:path w="744" h="11812">
                <a:moveTo>
                  <a:pt x="0" y="0"/>
                </a:moveTo>
                <a:cubicBezTo>
                  <a:pt x="185" y="0"/>
                  <a:pt x="371" y="30"/>
                  <a:pt x="371" y="61"/>
                </a:cubicBezTo>
                <a:lnTo>
                  <a:pt x="371" y="5843"/>
                </a:lnTo>
                <a:cubicBezTo>
                  <a:pt x="371" y="5874"/>
                  <a:pt x="557" y="5905"/>
                  <a:pt x="743" y="5905"/>
                </a:cubicBezTo>
                <a:cubicBezTo>
                  <a:pt x="557" y="5905"/>
                  <a:pt x="371" y="5936"/>
                  <a:pt x="371" y="5967"/>
                </a:cubicBezTo>
                <a:lnTo>
                  <a:pt x="371" y="11749"/>
                </a:lnTo>
                <a:cubicBezTo>
                  <a:pt x="371" y="11780"/>
                  <a:pt x="185" y="11811"/>
                  <a:pt x="0" y="11811"/>
                </a:cubicBezTo>
              </a:path>
            </a:pathLst>
          </a:custGeom>
          <a:noFill/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78">
            <a:extLst>
              <a:ext uri="{FF2B5EF4-FFF2-40B4-BE49-F238E27FC236}">
                <a16:creationId xmlns:a16="http://schemas.microsoft.com/office/drawing/2014/main" id="{AFC0A118-3B11-42C0-B9B5-E7BDF044CC9F}"/>
              </a:ext>
            </a:extLst>
          </p:cNvPr>
          <p:cNvSpPr/>
          <p:nvPr/>
        </p:nvSpPr>
        <p:spPr>
          <a:xfrm>
            <a:off x="5141880" y="3871428"/>
            <a:ext cx="3823200" cy="55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vo"/>
                <a:ea typeface="Arvo"/>
              </a:rPr>
              <a:t>Additional components defined to align game-dynamics for player profiles 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84" name="CustomShape 79">
            <a:extLst>
              <a:ext uri="{FF2B5EF4-FFF2-40B4-BE49-F238E27FC236}">
                <a16:creationId xmlns:a16="http://schemas.microsoft.com/office/drawing/2014/main" id="{B4628F90-8448-4C57-BB76-637DB3A98971}"/>
              </a:ext>
            </a:extLst>
          </p:cNvPr>
          <p:cNvSpPr/>
          <p:nvPr/>
        </p:nvSpPr>
        <p:spPr>
          <a:xfrm rot="5400000">
            <a:off x="6931080" y="1873788"/>
            <a:ext cx="210960" cy="3858480"/>
          </a:xfrm>
          <a:custGeom>
            <a:avLst/>
            <a:gdLst/>
            <a:ahLst/>
            <a:cxnLst/>
            <a:rect l="l" t="t" r="r" b="b"/>
            <a:pathLst>
              <a:path w="744" h="11812">
                <a:moveTo>
                  <a:pt x="0" y="0"/>
                </a:moveTo>
                <a:cubicBezTo>
                  <a:pt x="185" y="0"/>
                  <a:pt x="371" y="30"/>
                  <a:pt x="371" y="61"/>
                </a:cubicBezTo>
                <a:lnTo>
                  <a:pt x="371" y="5843"/>
                </a:lnTo>
                <a:cubicBezTo>
                  <a:pt x="371" y="5874"/>
                  <a:pt x="557" y="5905"/>
                  <a:pt x="743" y="5905"/>
                </a:cubicBezTo>
                <a:cubicBezTo>
                  <a:pt x="557" y="5905"/>
                  <a:pt x="371" y="5936"/>
                  <a:pt x="371" y="5967"/>
                </a:cubicBezTo>
                <a:lnTo>
                  <a:pt x="371" y="11749"/>
                </a:lnTo>
                <a:cubicBezTo>
                  <a:pt x="371" y="11780"/>
                  <a:pt x="185" y="11811"/>
                  <a:pt x="0" y="11811"/>
                </a:cubicBezTo>
              </a:path>
            </a:pathLst>
          </a:custGeom>
          <a:noFill/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80">
            <a:extLst>
              <a:ext uri="{FF2B5EF4-FFF2-40B4-BE49-F238E27FC236}">
                <a16:creationId xmlns:a16="http://schemas.microsoft.com/office/drawing/2014/main" id="{D4661CBE-8E41-4918-BA38-1D0EBA28364F}"/>
              </a:ext>
            </a:extLst>
          </p:cNvPr>
          <p:cNvSpPr/>
          <p:nvPr/>
        </p:nvSpPr>
        <p:spPr>
          <a:xfrm>
            <a:off x="5255640" y="2039388"/>
            <a:ext cx="1158120" cy="28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980000"/>
                </a:solidFill>
                <a:latin typeface="Arial"/>
                <a:ea typeface="Arial"/>
              </a:rPr>
              <a:t>Reward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6" name="CustomShape 81">
            <a:extLst>
              <a:ext uri="{FF2B5EF4-FFF2-40B4-BE49-F238E27FC236}">
                <a16:creationId xmlns:a16="http://schemas.microsoft.com/office/drawing/2014/main" id="{C93553C4-F5D2-4C6F-A363-A406B1174B25}"/>
              </a:ext>
            </a:extLst>
          </p:cNvPr>
          <p:cNvSpPr/>
          <p:nvPr/>
        </p:nvSpPr>
        <p:spPr>
          <a:xfrm>
            <a:off x="5253840" y="1361868"/>
            <a:ext cx="41508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202094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04BE905C-E705-44FD-80F7-E6208C4C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4512"/>
            <a:ext cx="3768877" cy="271864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DC3ED4F-B116-40B9-94E2-602E4638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152" y="1537143"/>
            <a:ext cx="5246248" cy="27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7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Google Shape;428;p47">
            <a:extLst>
              <a:ext uri="{FF2B5EF4-FFF2-40B4-BE49-F238E27FC236}">
                <a16:creationId xmlns:a16="http://schemas.microsoft.com/office/drawing/2014/main" id="{D1B25114-F109-48A8-8ABC-2DFBC98377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36050"/>
            <a:ext cx="8839200" cy="2370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266946"/>
      </p:ext>
    </p:extLst>
  </p:cSld>
  <p:clrMapOvr>
    <a:masterClrMapping/>
  </p:clrMapOvr>
  <p:transition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Google Shape;436;p48">
            <a:extLst>
              <a:ext uri="{FF2B5EF4-FFF2-40B4-BE49-F238E27FC236}">
                <a16:creationId xmlns:a16="http://schemas.microsoft.com/office/drawing/2014/main" id="{1F9FEFB1-2B94-414C-82BD-1B661FC7AD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1558"/>
            <a:ext cx="2029909" cy="3610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" name="Google Shape;437;p48">
            <a:extLst>
              <a:ext uri="{FF2B5EF4-FFF2-40B4-BE49-F238E27FC236}">
                <a16:creationId xmlns:a16="http://schemas.microsoft.com/office/drawing/2014/main" id="{26EE6D16-3CDB-4980-82D8-0B7A9DA50B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181" y="1341577"/>
            <a:ext cx="2029899" cy="36105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438;p48">
            <a:extLst>
              <a:ext uri="{FF2B5EF4-FFF2-40B4-BE49-F238E27FC236}">
                <a16:creationId xmlns:a16="http://schemas.microsoft.com/office/drawing/2014/main" id="{D2A8A3C6-7C54-4DDC-84A4-4D9FEF2F4E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2653" y="1341577"/>
            <a:ext cx="2029899" cy="36105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" name="Google Shape;439;p48">
            <a:extLst>
              <a:ext uri="{FF2B5EF4-FFF2-40B4-BE49-F238E27FC236}">
                <a16:creationId xmlns:a16="http://schemas.microsoft.com/office/drawing/2014/main" id="{00262E52-B267-45F6-86BD-3BC5334A51C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8125" y="1341552"/>
            <a:ext cx="2029899" cy="36105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6900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oogle Shape;447;p49">
            <a:extLst>
              <a:ext uri="{FF2B5EF4-FFF2-40B4-BE49-F238E27FC236}">
                <a16:creationId xmlns:a16="http://schemas.microsoft.com/office/drawing/2014/main" id="{B51B47E5-246A-4788-86B6-661E788535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3375"/>
            <a:ext cx="8839200" cy="2370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693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u="sng" dirty="0" err="1"/>
              <a:t>Context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Google Shape;455;p50">
            <a:extLst>
              <a:ext uri="{FF2B5EF4-FFF2-40B4-BE49-F238E27FC236}">
                <a16:creationId xmlns:a16="http://schemas.microsoft.com/office/drawing/2014/main" id="{39336E61-D17D-48E1-A295-F01137EDFC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139" y="1238583"/>
            <a:ext cx="2081700" cy="37026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" name="Google Shape;456;p50">
            <a:extLst>
              <a:ext uri="{FF2B5EF4-FFF2-40B4-BE49-F238E27FC236}">
                <a16:creationId xmlns:a16="http://schemas.microsoft.com/office/drawing/2014/main" id="{D82419F1-E96C-4BA4-AF6B-376806A746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362" y="1238541"/>
            <a:ext cx="2081700" cy="37026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457;p50">
            <a:extLst>
              <a:ext uri="{FF2B5EF4-FFF2-40B4-BE49-F238E27FC236}">
                <a16:creationId xmlns:a16="http://schemas.microsoft.com/office/drawing/2014/main" id="{9238E7A6-C963-488F-BA30-76D7DDFAFC8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586" y="1244224"/>
            <a:ext cx="2074258" cy="36894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Google Shape;458;p50">
            <a:extLst>
              <a:ext uri="{FF2B5EF4-FFF2-40B4-BE49-F238E27FC236}">
                <a16:creationId xmlns:a16="http://schemas.microsoft.com/office/drawing/2014/main" id="{74A09CFD-9511-4B87-9B88-FD0512906A3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5366" y="1244221"/>
            <a:ext cx="2074251" cy="36894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4973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u="sng" dirty="0"/>
              <a:t>Dynamics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Google Shape;466;p51">
            <a:extLst>
              <a:ext uri="{FF2B5EF4-FFF2-40B4-BE49-F238E27FC236}">
                <a16:creationId xmlns:a16="http://schemas.microsoft.com/office/drawing/2014/main" id="{12B1C158-0B68-405F-B09A-961EB81722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675" y="2352675"/>
            <a:ext cx="71437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67;p51">
            <a:extLst>
              <a:ext uri="{FF2B5EF4-FFF2-40B4-BE49-F238E27FC236}">
                <a16:creationId xmlns:a16="http://schemas.microsoft.com/office/drawing/2014/main" id="{D3751CF2-A3BB-4DE5-B389-13582DF69237}"/>
              </a:ext>
            </a:extLst>
          </p:cNvPr>
          <p:cNvSpPr/>
          <p:nvPr/>
        </p:nvSpPr>
        <p:spPr>
          <a:xfrm>
            <a:off x="1240237" y="2497360"/>
            <a:ext cx="877500" cy="922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468;p51">
            <a:extLst>
              <a:ext uri="{FF2B5EF4-FFF2-40B4-BE49-F238E27FC236}">
                <a16:creationId xmlns:a16="http://schemas.microsoft.com/office/drawing/2014/main" id="{936A14E4-1502-4AA5-B575-4C6F9C77BDB2}"/>
              </a:ext>
            </a:extLst>
          </p:cNvPr>
          <p:cNvCxnSpPr>
            <a:stCxn id="26" idx="0"/>
          </p:cNvCxnSpPr>
          <p:nvPr/>
        </p:nvCxnSpPr>
        <p:spPr>
          <a:xfrm rot="10800000">
            <a:off x="1678987" y="1581160"/>
            <a:ext cx="0" cy="916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469;p51">
            <a:extLst>
              <a:ext uri="{FF2B5EF4-FFF2-40B4-BE49-F238E27FC236}">
                <a16:creationId xmlns:a16="http://schemas.microsoft.com/office/drawing/2014/main" id="{D84E0176-0432-4CE8-865F-91C35E889A95}"/>
              </a:ext>
            </a:extLst>
          </p:cNvPr>
          <p:cNvSpPr txBox="1"/>
          <p:nvPr/>
        </p:nvSpPr>
        <p:spPr>
          <a:xfrm>
            <a:off x="1414462" y="1232560"/>
            <a:ext cx="6519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Roboto"/>
                <a:ea typeface="Roboto"/>
                <a:cs typeface="Roboto"/>
                <a:sym typeface="Roboto"/>
              </a:rPr>
              <a:t>Level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470;p51">
            <a:extLst>
              <a:ext uri="{FF2B5EF4-FFF2-40B4-BE49-F238E27FC236}">
                <a16:creationId xmlns:a16="http://schemas.microsoft.com/office/drawing/2014/main" id="{9EA11CBC-69B9-4415-9BFC-4FA2DC09BE97}"/>
              </a:ext>
            </a:extLst>
          </p:cNvPr>
          <p:cNvSpPr/>
          <p:nvPr/>
        </p:nvSpPr>
        <p:spPr>
          <a:xfrm>
            <a:off x="2289597" y="2449710"/>
            <a:ext cx="2228700" cy="402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" name="Google Shape;471;p51">
            <a:extLst>
              <a:ext uri="{FF2B5EF4-FFF2-40B4-BE49-F238E27FC236}">
                <a16:creationId xmlns:a16="http://schemas.microsoft.com/office/drawing/2014/main" id="{33C65603-8A41-4374-B6A5-CC8C4AFB2A1C}"/>
              </a:ext>
            </a:extLst>
          </p:cNvPr>
          <p:cNvCxnSpPr/>
          <p:nvPr/>
        </p:nvCxnSpPr>
        <p:spPr>
          <a:xfrm rot="10800000" flipH="1">
            <a:off x="3263962" y="1800510"/>
            <a:ext cx="9000" cy="64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472;p51">
            <a:extLst>
              <a:ext uri="{FF2B5EF4-FFF2-40B4-BE49-F238E27FC236}">
                <a16:creationId xmlns:a16="http://schemas.microsoft.com/office/drawing/2014/main" id="{84D7DFBB-7B99-461E-8237-141526F89A01}"/>
              </a:ext>
            </a:extLst>
          </p:cNvPr>
          <p:cNvSpPr/>
          <p:nvPr/>
        </p:nvSpPr>
        <p:spPr>
          <a:xfrm>
            <a:off x="2248182" y="3066700"/>
            <a:ext cx="704700" cy="353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473;p51">
            <a:extLst>
              <a:ext uri="{FF2B5EF4-FFF2-40B4-BE49-F238E27FC236}">
                <a16:creationId xmlns:a16="http://schemas.microsoft.com/office/drawing/2014/main" id="{BFA47558-D7A7-4643-B851-E0F60597C7DD}"/>
              </a:ext>
            </a:extLst>
          </p:cNvPr>
          <p:cNvCxnSpPr/>
          <p:nvPr/>
        </p:nvCxnSpPr>
        <p:spPr>
          <a:xfrm rot="10800000" flipH="1">
            <a:off x="2623612" y="3420110"/>
            <a:ext cx="9000" cy="64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474;p51">
            <a:extLst>
              <a:ext uri="{FF2B5EF4-FFF2-40B4-BE49-F238E27FC236}">
                <a16:creationId xmlns:a16="http://schemas.microsoft.com/office/drawing/2014/main" id="{17295FEE-83C4-4D7B-B00F-AAD437630CE7}"/>
              </a:ext>
            </a:extLst>
          </p:cNvPr>
          <p:cNvSpPr txBox="1"/>
          <p:nvPr/>
        </p:nvSpPr>
        <p:spPr>
          <a:xfrm>
            <a:off x="2716637" y="1491997"/>
            <a:ext cx="12918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Roboto"/>
                <a:ea typeface="Roboto"/>
                <a:cs typeface="Roboto"/>
                <a:sym typeface="Roboto"/>
              </a:rPr>
              <a:t>Classification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475;p51">
            <a:extLst>
              <a:ext uri="{FF2B5EF4-FFF2-40B4-BE49-F238E27FC236}">
                <a16:creationId xmlns:a16="http://schemas.microsoft.com/office/drawing/2014/main" id="{B7AD9C23-887A-459A-95A3-B8AE00B1714E}"/>
              </a:ext>
            </a:extLst>
          </p:cNvPr>
          <p:cNvSpPr/>
          <p:nvPr/>
        </p:nvSpPr>
        <p:spPr>
          <a:xfrm>
            <a:off x="7109812" y="2608560"/>
            <a:ext cx="651900" cy="676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476;p51">
            <a:extLst>
              <a:ext uri="{FF2B5EF4-FFF2-40B4-BE49-F238E27FC236}">
                <a16:creationId xmlns:a16="http://schemas.microsoft.com/office/drawing/2014/main" id="{FE332F45-978D-4ACB-89D9-C0CC65BA9AF3}"/>
              </a:ext>
            </a:extLst>
          </p:cNvPr>
          <p:cNvCxnSpPr/>
          <p:nvPr/>
        </p:nvCxnSpPr>
        <p:spPr>
          <a:xfrm rot="10800000" flipH="1">
            <a:off x="7431262" y="3283466"/>
            <a:ext cx="9000" cy="64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477;p51">
            <a:extLst>
              <a:ext uri="{FF2B5EF4-FFF2-40B4-BE49-F238E27FC236}">
                <a16:creationId xmlns:a16="http://schemas.microsoft.com/office/drawing/2014/main" id="{EDDD5C4E-992A-44CE-B204-A8EE33AFBD15}"/>
              </a:ext>
            </a:extLst>
          </p:cNvPr>
          <p:cNvSpPr txBox="1"/>
          <p:nvPr/>
        </p:nvSpPr>
        <p:spPr>
          <a:xfrm>
            <a:off x="1695100" y="4104275"/>
            <a:ext cx="18660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Roboto"/>
                <a:ea typeface="Roboto"/>
                <a:cs typeface="Roboto"/>
                <a:sym typeface="Roboto"/>
              </a:rPr>
              <a:t>Progression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478;p51">
            <a:extLst>
              <a:ext uri="{FF2B5EF4-FFF2-40B4-BE49-F238E27FC236}">
                <a16:creationId xmlns:a16="http://schemas.microsoft.com/office/drawing/2014/main" id="{E0ECAA67-F507-46C7-A6D2-63CF914BF891}"/>
              </a:ext>
            </a:extLst>
          </p:cNvPr>
          <p:cNvSpPr txBox="1"/>
          <p:nvPr/>
        </p:nvSpPr>
        <p:spPr>
          <a:xfrm>
            <a:off x="6502750" y="3932675"/>
            <a:ext cx="18660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latin typeface="Roboto"/>
                <a:ea typeface="Roboto"/>
                <a:cs typeface="Roboto"/>
                <a:sym typeface="Roboto"/>
              </a:rPr>
              <a:t>Challenge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720516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869711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u="sng" dirty="0" err="1"/>
              <a:t>Competition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Google Shape;486;p52">
            <a:extLst>
              <a:ext uri="{FF2B5EF4-FFF2-40B4-BE49-F238E27FC236}">
                <a16:creationId xmlns:a16="http://schemas.microsoft.com/office/drawing/2014/main" id="{EA3B7E05-7FF1-412C-8ADA-41D08D5C0C1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95499"/>
            <a:ext cx="2112023" cy="3756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" name="Google Shape;487;p52">
            <a:extLst>
              <a:ext uri="{FF2B5EF4-FFF2-40B4-BE49-F238E27FC236}">
                <a16:creationId xmlns:a16="http://schemas.microsoft.com/office/drawing/2014/main" id="{7F65A1B4-BA2E-4527-AF5C-645CF45D72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3898" y="1195499"/>
            <a:ext cx="2112023" cy="3756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89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696767" y="160735"/>
            <a:ext cx="3536156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t-BR" sz="3600">
                <a:solidFill>
                  <a:srgbClr val="124B64"/>
                </a:solidFill>
                <a:latin typeface="Anivers" charset="0"/>
              </a:rPr>
              <a:t>Maceió</a:t>
            </a:r>
          </a:p>
        </p:txBody>
      </p:sp>
      <p:pic>
        <p:nvPicPr>
          <p:cNvPr id="1026" name="Picture 2" descr="Resultado de imagem para bodega do sertão">
            <a:extLst>
              <a:ext uri="{FF2B5EF4-FFF2-40B4-BE49-F238E27FC236}">
                <a16:creationId xmlns:a16="http://schemas.microsoft.com/office/drawing/2014/main" id="{9A21E8E4-5083-40C9-BAAE-926D9951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24E3505-877E-408E-9906-9DE33CE62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741" y="4731991"/>
            <a:ext cx="5584926" cy="3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pt-BR" sz="2100" b="1" dirty="0">
                <a:solidFill>
                  <a:schemeClr val="bg1"/>
                </a:solidFill>
                <a:latin typeface="+mj-lt"/>
              </a:rPr>
              <a:t>Bodega do Sertão, Maceió, Alagoas, </a:t>
            </a:r>
            <a:r>
              <a:rPr lang="pt-BR" sz="2100" b="1" dirty="0" err="1">
                <a:solidFill>
                  <a:schemeClr val="bg1"/>
                </a:solidFill>
                <a:latin typeface="+mj-lt"/>
              </a:rPr>
              <a:t>Brazil</a:t>
            </a:r>
            <a:endParaRPr lang="pt-BR" sz="21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7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600315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u="sng" dirty="0" err="1"/>
              <a:t>Collaboration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Google Shape;495;p53">
            <a:extLst>
              <a:ext uri="{FF2B5EF4-FFF2-40B4-BE49-F238E27FC236}">
                <a16:creationId xmlns:a16="http://schemas.microsoft.com/office/drawing/2014/main" id="{8A02CD10-988C-49C4-82A5-0C48593501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450" y="1204049"/>
            <a:ext cx="2108279" cy="37480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" name="Google Shape;496;p53">
            <a:extLst>
              <a:ext uri="{FF2B5EF4-FFF2-40B4-BE49-F238E27FC236}">
                <a16:creationId xmlns:a16="http://schemas.microsoft.com/office/drawing/2014/main" id="{FE3CF696-6A67-41A7-BBA5-ECC859EBEB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222" y="1204049"/>
            <a:ext cx="2107224" cy="37480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497;p53">
            <a:extLst>
              <a:ext uri="{FF2B5EF4-FFF2-40B4-BE49-F238E27FC236}">
                <a16:creationId xmlns:a16="http://schemas.microsoft.com/office/drawing/2014/main" id="{965FCA16-CFE4-4118-A429-3B981C20FEF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9721" y="1204049"/>
            <a:ext cx="2108279" cy="37480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336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629075" y="392575"/>
            <a:ext cx="622305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- </a:t>
            </a:r>
            <a:r>
              <a:rPr lang="pt-BR" u="sng" dirty="0" err="1"/>
              <a:t>Questionnaire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Google Shape;513;p55">
            <a:extLst>
              <a:ext uri="{FF2B5EF4-FFF2-40B4-BE49-F238E27FC236}">
                <a16:creationId xmlns:a16="http://schemas.microsoft.com/office/drawing/2014/main" id="{75398C76-6B6C-48C6-99FA-7DD65F750D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735" y="1127413"/>
            <a:ext cx="2138529" cy="37390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7461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pic>
        <p:nvPicPr>
          <p:cNvPr id="46" name="Google Shape;521;p56">
            <a:extLst>
              <a:ext uri="{FF2B5EF4-FFF2-40B4-BE49-F238E27FC236}">
                <a16:creationId xmlns:a16="http://schemas.microsoft.com/office/drawing/2014/main" id="{D990940E-C83A-47E1-A3E0-390123CD14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276"/>
          <a:stretch/>
        </p:blipFill>
        <p:spPr>
          <a:xfrm>
            <a:off x="3465613" y="163675"/>
            <a:ext cx="1659904" cy="236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22;p56">
            <a:extLst>
              <a:ext uri="{FF2B5EF4-FFF2-40B4-BE49-F238E27FC236}">
                <a16:creationId xmlns:a16="http://schemas.microsoft.com/office/drawing/2014/main" id="{2D519EF3-309A-4B0F-8683-52AC6EEB8A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849" r="69111"/>
          <a:stretch/>
        </p:blipFill>
        <p:spPr>
          <a:xfrm>
            <a:off x="5260230" y="163675"/>
            <a:ext cx="3361347" cy="482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523;p56">
            <a:extLst>
              <a:ext uri="{FF2B5EF4-FFF2-40B4-BE49-F238E27FC236}">
                <a16:creationId xmlns:a16="http://schemas.microsoft.com/office/drawing/2014/main" id="{154C4A63-329D-49AD-BBE5-371AE38336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6695" t="52417"/>
          <a:stretch/>
        </p:blipFill>
        <p:spPr>
          <a:xfrm>
            <a:off x="1701225" y="2688676"/>
            <a:ext cx="3438973" cy="230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524;p56">
            <a:extLst>
              <a:ext uri="{FF2B5EF4-FFF2-40B4-BE49-F238E27FC236}">
                <a16:creationId xmlns:a16="http://schemas.microsoft.com/office/drawing/2014/main" id="{FC69B605-8ED0-4E2A-92EB-24995C088E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345" t="41193"/>
          <a:stretch/>
        </p:blipFill>
        <p:spPr>
          <a:xfrm>
            <a:off x="160651" y="152397"/>
            <a:ext cx="3170251" cy="238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25;p56">
            <a:extLst>
              <a:ext uri="{FF2B5EF4-FFF2-40B4-BE49-F238E27FC236}">
                <a16:creationId xmlns:a16="http://schemas.microsoft.com/office/drawing/2014/main" id="{4D2A10D2-172A-4FB0-A285-311BC945BE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3923" r="9865"/>
          <a:stretch/>
        </p:blipFill>
        <p:spPr>
          <a:xfrm>
            <a:off x="160650" y="2688675"/>
            <a:ext cx="1418700" cy="230242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26;p56">
            <a:hlinkClick r:id="rId7"/>
            <a:extLst>
              <a:ext uri="{FF2B5EF4-FFF2-40B4-BE49-F238E27FC236}">
                <a16:creationId xmlns:a16="http://schemas.microsoft.com/office/drawing/2014/main" id="{B0520081-E1D9-429B-BFFB-2A2FC53DDB97}"/>
              </a:ext>
            </a:extLst>
          </p:cNvPr>
          <p:cNvSpPr/>
          <p:nvPr/>
        </p:nvSpPr>
        <p:spPr>
          <a:xfrm>
            <a:off x="0" y="5016500"/>
            <a:ext cx="6779100" cy="12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0893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869711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tasks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achieve</a:t>
            </a:r>
            <a:r>
              <a:rPr lang="pt-BR" dirty="0"/>
              <a:t> </a:t>
            </a:r>
            <a:r>
              <a:rPr lang="pt-BR" dirty="0" err="1"/>
              <a:t>Flow</a:t>
            </a:r>
            <a:endParaRPr u="sng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53B6061-C147-499D-A9F9-84F0F1555284}"/>
              </a:ext>
            </a:extLst>
          </p:cNvPr>
          <p:cNvSpPr txBox="1">
            <a:spLocks/>
          </p:cNvSpPr>
          <p:nvPr/>
        </p:nvSpPr>
        <p:spPr>
          <a:xfrm>
            <a:off x="1" y="1873194"/>
            <a:ext cx="9105400" cy="1726322"/>
          </a:xfrm>
          <a:prstGeom prst="rect">
            <a:avLst/>
          </a:prstGeom>
        </p:spPr>
        <p:txBody>
          <a:bodyPr wrap="square" lIns="223877" tIns="223877" rIns="223877" bIns="223877">
            <a:spAutoFit/>
          </a:bodyPr>
          <a:lstStyle>
            <a:lvl1pPr marL="0" indent="0" algn="l" defTabSz="429841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55191" indent="-559688" algn="l" defTabSz="42984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2014879" indent="-559688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2630537" indent="-615658" algn="l" defTabSz="42984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3078288" indent="-447751" algn="l" defTabSz="42984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1820625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69828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19034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68238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1800" dirty="0"/>
              <a:t>Competition (p = .171) and Collaboration (p = .358) does not affect the flow experience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1800" b="1" dirty="0"/>
              <a:t>Interaction of Competition and Collaboration promotes the flow experience (p = .008)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1800" dirty="0"/>
              <a:t>Competition lead students to more answers and errors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 No correlation between Player Types and Flow Experience</a:t>
            </a:r>
          </a:p>
        </p:txBody>
      </p:sp>
    </p:spTree>
    <p:extLst>
      <p:ext uri="{BB962C8B-B14F-4D97-AF65-F5344CB8AC3E}">
        <p14:creationId xmlns:p14="http://schemas.microsoft.com/office/powerpoint/2010/main" val="24644311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tackle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Elipse 36">
            <a:extLst>
              <a:ext uri="{FF2B5EF4-FFF2-40B4-BE49-F238E27FC236}">
                <a16:creationId xmlns:a16="http://schemas.microsoft.com/office/drawing/2014/main" id="{5E1A37F5-547B-4368-B3B3-A4F2CBB218F5}"/>
              </a:ext>
            </a:extLst>
          </p:cNvPr>
          <p:cNvSpPr/>
          <p:nvPr/>
        </p:nvSpPr>
        <p:spPr>
          <a:xfrm>
            <a:off x="2971800" y="1550525"/>
            <a:ext cx="3200400" cy="3200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 err="1"/>
              <a:t>Optimal</a:t>
            </a:r>
            <a:r>
              <a:rPr lang="pt-BR" sz="2000" dirty="0"/>
              <a:t> Learning Experience</a:t>
            </a:r>
          </a:p>
          <a:p>
            <a:pPr algn="ctr"/>
            <a:endParaRPr lang="pt-BR" sz="20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0C24907-F510-476A-A958-2A8D3CDAA950}"/>
              </a:ext>
            </a:extLst>
          </p:cNvPr>
          <p:cNvSpPr/>
          <p:nvPr/>
        </p:nvSpPr>
        <p:spPr>
          <a:xfrm>
            <a:off x="38600" y="2218411"/>
            <a:ext cx="1864628" cy="18646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Designing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Gamified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Tasks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FA9ED6B0-3945-481D-B7AD-92C41809F127}"/>
              </a:ext>
            </a:extLst>
          </p:cNvPr>
          <p:cNvSpPr/>
          <p:nvPr/>
        </p:nvSpPr>
        <p:spPr>
          <a:xfrm>
            <a:off x="1956389" y="2888701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solidFill>
                  <a:schemeClr val="tx1"/>
                </a:solidFill>
              </a:rPr>
              <a:t>Promotes</a:t>
            </a:r>
            <a:endParaRPr lang="pt-B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180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tackle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problem</a:t>
            </a:r>
            <a:r>
              <a:rPr lang="pt-BR" dirty="0"/>
              <a:t> ?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Elipse 36">
            <a:extLst>
              <a:ext uri="{FF2B5EF4-FFF2-40B4-BE49-F238E27FC236}">
                <a16:creationId xmlns:a16="http://schemas.microsoft.com/office/drawing/2014/main" id="{5E1A37F5-547B-4368-B3B3-A4F2CBB218F5}"/>
              </a:ext>
            </a:extLst>
          </p:cNvPr>
          <p:cNvSpPr/>
          <p:nvPr/>
        </p:nvSpPr>
        <p:spPr>
          <a:xfrm>
            <a:off x="2971800" y="1550525"/>
            <a:ext cx="3200400" cy="3200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 err="1"/>
              <a:t>Optimal</a:t>
            </a:r>
            <a:r>
              <a:rPr lang="pt-BR" sz="2000" dirty="0"/>
              <a:t> Learning Experience</a:t>
            </a:r>
          </a:p>
          <a:p>
            <a:pPr algn="ctr"/>
            <a:endParaRPr lang="pt-BR" sz="200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9A3AFFD5-9287-4EED-A0A3-E55EEBCDA882}"/>
              </a:ext>
            </a:extLst>
          </p:cNvPr>
          <p:cNvSpPr/>
          <p:nvPr/>
        </p:nvSpPr>
        <p:spPr>
          <a:xfrm>
            <a:off x="7240772" y="2218411"/>
            <a:ext cx="1864628" cy="18646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Designing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Stereotyped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Gamified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Environments</a:t>
            </a:r>
            <a:r>
              <a:rPr lang="pt-B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Seta: para a Esquerda 2">
            <a:extLst>
              <a:ext uri="{FF2B5EF4-FFF2-40B4-BE49-F238E27FC236}">
                <a16:creationId xmlns:a16="http://schemas.microsoft.com/office/drawing/2014/main" id="{67DF81BC-0A2D-41FB-905B-477B4498EA47}"/>
              </a:ext>
            </a:extLst>
          </p:cNvPr>
          <p:cNvSpPr/>
          <p:nvPr/>
        </p:nvSpPr>
        <p:spPr>
          <a:xfrm>
            <a:off x="6219832" y="2888701"/>
            <a:ext cx="978408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Avoids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stereotyped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environments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6A8B7CDA-2AFE-4169-858A-46D3207B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39" y="1361937"/>
            <a:ext cx="7008522" cy="327456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7F51AD5-C164-4E8A-9767-FD1CE8FFB6E0}"/>
              </a:ext>
            </a:extLst>
          </p:cNvPr>
          <p:cNvSpPr/>
          <p:nvPr/>
        </p:nvSpPr>
        <p:spPr>
          <a:xfrm>
            <a:off x="38600" y="4636500"/>
            <a:ext cx="70085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 SILVA, J. ; Bittencourt, I.I.; et al. Does </a:t>
            </a:r>
            <a:r>
              <a:rPr lang="pt-BR" sz="1100" dirty="0" err="1"/>
              <a:t>gender</a:t>
            </a:r>
            <a:r>
              <a:rPr lang="pt-BR" sz="1100" dirty="0"/>
              <a:t> </a:t>
            </a:r>
            <a:r>
              <a:rPr lang="pt-BR" sz="1100" dirty="0" err="1"/>
              <a:t>stereotype</a:t>
            </a:r>
            <a:r>
              <a:rPr lang="pt-BR" sz="1100" dirty="0"/>
              <a:t> </a:t>
            </a:r>
            <a:r>
              <a:rPr lang="pt-BR" sz="1100" dirty="0" err="1"/>
              <a:t>threat</a:t>
            </a:r>
            <a:r>
              <a:rPr lang="pt-BR" sz="1100" dirty="0"/>
              <a:t> in </a:t>
            </a:r>
            <a:r>
              <a:rPr lang="pt-BR" sz="1100" dirty="0" err="1"/>
              <a:t>gamified</a:t>
            </a:r>
            <a:r>
              <a:rPr lang="pt-BR" sz="1100" dirty="0"/>
              <a:t> </a:t>
            </a:r>
            <a:r>
              <a:rPr lang="pt-BR" sz="1100" dirty="0" err="1"/>
              <a:t>educational</a:t>
            </a:r>
            <a:r>
              <a:rPr lang="pt-BR" sz="1100" dirty="0"/>
              <a:t> </a:t>
            </a:r>
            <a:r>
              <a:rPr lang="pt-BR" sz="1100" dirty="0" err="1"/>
              <a:t>environments</a:t>
            </a:r>
            <a:r>
              <a:rPr lang="pt-BR" sz="1100" dirty="0"/>
              <a:t> cause </a:t>
            </a:r>
            <a:r>
              <a:rPr lang="pt-BR" sz="1100" dirty="0" err="1"/>
              <a:t>anxiety</a:t>
            </a:r>
            <a:r>
              <a:rPr lang="pt-BR" sz="1100" dirty="0"/>
              <a:t>? </a:t>
            </a:r>
            <a:r>
              <a:rPr lang="pt-BR" sz="1100" dirty="0" err="1"/>
              <a:t>An</a:t>
            </a:r>
            <a:r>
              <a:rPr lang="pt-BR" sz="1100" dirty="0"/>
              <a:t> experimental </a:t>
            </a:r>
            <a:r>
              <a:rPr lang="pt-BR" sz="1100" dirty="0" err="1"/>
              <a:t>study</a:t>
            </a:r>
            <a:r>
              <a:rPr lang="pt-BR" sz="1100" dirty="0"/>
              <a:t>. COMPUTERS &amp; EDUCATION, v. 115, p. 161-170, 2017.</a:t>
            </a:r>
          </a:p>
        </p:txBody>
      </p:sp>
    </p:spTree>
    <p:extLst>
      <p:ext uri="{BB962C8B-B14F-4D97-AF65-F5344CB8AC3E}">
        <p14:creationId xmlns:p14="http://schemas.microsoft.com/office/powerpoint/2010/main" val="40369533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stereotyped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environments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AA842B4C-F939-49BD-9623-C0857727D654}"/>
              </a:ext>
            </a:extLst>
          </p:cNvPr>
          <p:cNvSpPr/>
          <p:nvPr/>
        </p:nvSpPr>
        <p:spPr>
          <a:xfrm>
            <a:off x="38600" y="4636500"/>
            <a:ext cx="70085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 SILVA, J. ; Bittencourt, I.I.; et al. Does </a:t>
            </a:r>
            <a:r>
              <a:rPr lang="pt-BR" sz="1100" dirty="0" err="1"/>
              <a:t>gender</a:t>
            </a:r>
            <a:r>
              <a:rPr lang="pt-BR" sz="1100" dirty="0"/>
              <a:t> </a:t>
            </a:r>
            <a:r>
              <a:rPr lang="pt-BR" sz="1100" dirty="0" err="1"/>
              <a:t>stereotype</a:t>
            </a:r>
            <a:r>
              <a:rPr lang="pt-BR" sz="1100" dirty="0"/>
              <a:t> </a:t>
            </a:r>
            <a:r>
              <a:rPr lang="pt-BR" sz="1100" dirty="0" err="1"/>
              <a:t>threat</a:t>
            </a:r>
            <a:r>
              <a:rPr lang="pt-BR" sz="1100" dirty="0"/>
              <a:t> in </a:t>
            </a:r>
            <a:r>
              <a:rPr lang="pt-BR" sz="1100" dirty="0" err="1"/>
              <a:t>gamified</a:t>
            </a:r>
            <a:r>
              <a:rPr lang="pt-BR" sz="1100" dirty="0"/>
              <a:t> </a:t>
            </a:r>
            <a:r>
              <a:rPr lang="pt-BR" sz="1100" dirty="0" err="1"/>
              <a:t>educational</a:t>
            </a:r>
            <a:r>
              <a:rPr lang="pt-BR" sz="1100" dirty="0"/>
              <a:t> </a:t>
            </a:r>
            <a:r>
              <a:rPr lang="pt-BR" sz="1100" dirty="0" err="1"/>
              <a:t>environments</a:t>
            </a:r>
            <a:r>
              <a:rPr lang="pt-BR" sz="1100" dirty="0"/>
              <a:t> cause </a:t>
            </a:r>
            <a:r>
              <a:rPr lang="pt-BR" sz="1100" dirty="0" err="1"/>
              <a:t>anxiety</a:t>
            </a:r>
            <a:r>
              <a:rPr lang="pt-BR" sz="1100" dirty="0"/>
              <a:t>? </a:t>
            </a:r>
            <a:r>
              <a:rPr lang="pt-BR" sz="1100" dirty="0" err="1"/>
              <a:t>An</a:t>
            </a:r>
            <a:r>
              <a:rPr lang="pt-BR" sz="1100" dirty="0"/>
              <a:t> experimental </a:t>
            </a:r>
            <a:r>
              <a:rPr lang="pt-BR" sz="1100" dirty="0" err="1"/>
              <a:t>study</a:t>
            </a:r>
            <a:r>
              <a:rPr lang="pt-BR" sz="1100" dirty="0"/>
              <a:t>. COMPUTERS &amp; EDUCATION, v. 115, p. 161-170,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2C3921-2A0B-425F-8BEE-0FC51F7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90" y="1344539"/>
            <a:ext cx="6120620" cy="310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16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stereotyped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environments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0FCAF5AE-92CE-4B83-A7B1-E72ED6DC3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6" t="31704" r="6178" b="38146"/>
          <a:stretch/>
        </p:blipFill>
        <p:spPr>
          <a:xfrm>
            <a:off x="0" y="1744809"/>
            <a:ext cx="9144000" cy="24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302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62488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Designing</a:t>
            </a:r>
            <a:r>
              <a:rPr lang="pt-BR" dirty="0"/>
              <a:t> </a:t>
            </a:r>
            <a:r>
              <a:rPr lang="pt-BR" dirty="0" err="1"/>
              <a:t>stereotyped</a:t>
            </a:r>
            <a:r>
              <a:rPr lang="pt-BR" dirty="0"/>
              <a:t> </a:t>
            </a:r>
            <a:r>
              <a:rPr lang="pt-BR" dirty="0" err="1"/>
              <a:t>gamified</a:t>
            </a:r>
            <a:r>
              <a:rPr lang="pt-BR" dirty="0"/>
              <a:t> </a:t>
            </a:r>
            <a:r>
              <a:rPr lang="pt-BR" dirty="0" err="1"/>
              <a:t>environments</a:t>
            </a: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43E3C481-B5FB-4F22-9F15-4B663AB4C76F}"/>
              </a:ext>
            </a:extLst>
          </p:cNvPr>
          <p:cNvSpPr/>
          <p:nvPr/>
        </p:nvSpPr>
        <p:spPr>
          <a:xfrm>
            <a:off x="38600" y="4636500"/>
            <a:ext cx="70085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 SILVA, J. ; Bittencourt, I.I.; et al. Does </a:t>
            </a:r>
            <a:r>
              <a:rPr lang="pt-BR" sz="1100" dirty="0" err="1"/>
              <a:t>gender</a:t>
            </a:r>
            <a:r>
              <a:rPr lang="pt-BR" sz="1100" dirty="0"/>
              <a:t> </a:t>
            </a:r>
            <a:r>
              <a:rPr lang="pt-BR" sz="1100" dirty="0" err="1"/>
              <a:t>stereotype</a:t>
            </a:r>
            <a:r>
              <a:rPr lang="pt-BR" sz="1100" dirty="0"/>
              <a:t> </a:t>
            </a:r>
            <a:r>
              <a:rPr lang="pt-BR" sz="1100" dirty="0" err="1"/>
              <a:t>threat</a:t>
            </a:r>
            <a:r>
              <a:rPr lang="pt-BR" sz="1100" dirty="0"/>
              <a:t> in </a:t>
            </a:r>
            <a:r>
              <a:rPr lang="pt-BR" sz="1100" dirty="0" err="1"/>
              <a:t>gamified</a:t>
            </a:r>
            <a:r>
              <a:rPr lang="pt-BR" sz="1100" dirty="0"/>
              <a:t> </a:t>
            </a:r>
            <a:r>
              <a:rPr lang="pt-BR" sz="1100" dirty="0" err="1"/>
              <a:t>educational</a:t>
            </a:r>
            <a:r>
              <a:rPr lang="pt-BR" sz="1100" dirty="0"/>
              <a:t> </a:t>
            </a:r>
            <a:r>
              <a:rPr lang="pt-BR" sz="1100" dirty="0" err="1"/>
              <a:t>environments</a:t>
            </a:r>
            <a:r>
              <a:rPr lang="pt-BR" sz="1100" dirty="0"/>
              <a:t> cause </a:t>
            </a:r>
            <a:r>
              <a:rPr lang="pt-BR" sz="1100" dirty="0" err="1"/>
              <a:t>anxiety</a:t>
            </a:r>
            <a:r>
              <a:rPr lang="pt-BR" sz="1100" dirty="0"/>
              <a:t>? </a:t>
            </a:r>
            <a:r>
              <a:rPr lang="pt-BR" sz="1100" dirty="0" err="1"/>
              <a:t>An</a:t>
            </a:r>
            <a:r>
              <a:rPr lang="pt-BR" sz="1100" dirty="0"/>
              <a:t> experimental </a:t>
            </a:r>
            <a:r>
              <a:rPr lang="pt-BR" sz="1100" dirty="0" err="1"/>
              <a:t>study</a:t>
            </a:r>
            <a:r>
              <a:rPr lang="pt-BR" sz="1100" dirty="0"/>
              <a:t>. COMPUTERS &amp; EDUCATION, v. 115, p. 161-170, 2017.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C780B81-CF48-46A9-84EA-49BDC3F12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1" t="37706" r="6176" b="44056"/>
          <a:stretch/>
        </p:blipFill>
        <p:spPr>
          <a:xfrm>
            <a:off x="0" y="1994906"/>
            <a:ext cx="9152417" cy="15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1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-1" y="1090750"/>
            <a:ext cx="7561089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/>
              <a:t>The challenges of designing educational systems to promote an optimal learning experience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DB592F-BD7F-43DC-AFD0-0901031D1346}"/>
              </a:ext>
            </a:extLst>
          </p:cNvPr>
          <p:cNvSpPr/>
          <p:nvPr/>
        </p:nvSpPr>
        <p:spPr>
          <a:xfrm>
            <a:off x="3696020" y="4238977"/>
            <a:ext cx="5447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/>
              <a:t>Ig Ibert Bittencourt – ig.ibert@ic.ufal.br</a:t>
            </a:r>
          </a:p>
        </p:txBody>
      </p:sp>
      <p:pic>
        <p:nvPicPr>
          <p:cNvPr id="4" name="Picture 6" descr="Resultado de imagem para UFAL logo">
            <a:extLst>
              <a:ext uri="{FF2B5EF4-FFF2-40B4-BE49-F238E27FC236}">
                <a16:creationId xmlns:a16="http://schemas.microsoft.com/office/drawing/2014/main" id="{90F2D3EC-E1D1-493A-9045-50D5794B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91133" cy="10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496F20-864D-4CCA-986B-4AEE1142F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3" b="29489"/>
          <a:stretch/>
        </p:blipFill>
        <p:spPr>
          <a:xfrm>
            <a:off x="6507781" y="3209189"/>
            <a:ext cx="2588579" cy="10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464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  <a:solidFill>
            <a:schemeClr val="accent1"/>
          </a:solidFill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40093352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541A8791-F4DF-4614-805C-C2ED765AEDC0}"/>
              </a:ext>
            </a:extLst>
          </p:cNvPr>
          <p:cNvSpPr/>
          <p:nvPr/>
        </p:nvSpPr>
        <p:spPr>
          <a:xfrm rot="5400000">
            <a:off x="3327840" y="809615"/>
            <a:ext cx="2488320" cy="3213720"/>
          </a:xfrm>
          <a:prstGeom prst="rtTriangle">
            <a:avLst/>
          </a:prstGeom>
          <a:solidFill>
            <a:srgbClr val="F4CCCC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br/>
            <a:br/>
            <a:br/>
            <a:endParaRPr lang="en-US" sz="1400" b="0" strike="noStrike" spc="-1"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F31F038A-EC4D-463C-BACD-9146F775009B}"/>
              </a:ext>
            </a:extLst>
          </p:cNvPr>
          <p:cNvSpPr/>
          <p:nvPr/>
        </p:nvSpPr>
        <p:spPr>
          <a:xfrm rot="16200000">
            <a:off x="3736800" y="1584695"/>
            <a:ext cx="2212920" cy="2900880"/>
          </a:xfrm>
          <a:prstGeom prst="rtTriangle">
            <a:avLst/>
          </a:prstGeom>
          <a:solidFill>
            <a:srgbClr val="D9EAD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2B01B6F6-E601-4DA0-A740-504FC0278031}"/>
              </a:ext>
            </a:extLst>
          </p:cNvPr>
          <p:cNvSpPr/>
          <p:nvPr/>
        </p:nvSpPr>
        <p:spPr>
          <a:xfrm>
            <a:off x="5388120" y="1826255"/>
            <a:ext cx="736560" cy="1155960"/>
          </a:xfrm>
          <a:prstGeom prst="rect">
            <a:avLst/>
          </a:prstGeom>
          <a:noFill/>
          <a:ln w="28440">
            <a:solidFill>
              <a:srgbClr val="98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7D67335-EE87-435F-8BBD-E8C2E2A463D8}"/>
              </a:ext>
            </a:extLst>
          </p:cNvPr>
          <p:cNvSpPr/>
          <p:nvPr/>
        </p:nvSpPr>
        <p:spPr>
          <a:xfrm>
            <a:off x="4179600" y="1759295"/>
            <a:ext cx="1166040" cy="928800"/>
          </a:xfrm>
          <a:prstGeom prst="rect">
            <a:avLst/>
          </a:prstGeom>
          <a:noFill/>
          <a:ln w="28440">
            <a:solidFill>
              <a:srgbClr val="98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FD5F1BE3-D066-43C1-A9EB-9DE518A43C26}"/>
              </a:ext>
            </a:extLst>
          </p:cNvPr>
          <p:cNvSpPr/>
          <p:nvPr/>
        </p:nvSpPr>
        <p:spPr>
          <a:xfrm>
            <a:off x="2926080" y="3415295"/>
            <a:ext cx="852120" cy="744120"/>
          </a:xfrm>
          <a:prstGeom prst="rect">
            <a:avLst/>
          </a:prstGeom>
          <a:noFill/>
          <a:ln w="28440">
            <a:solidFill>
              <a:srgbClr val="98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9CD52BF5-226F-4BAE-8ADA-F2C66E35DF27}"/>
              </a:ext>
            </a:extLst>
          </p:cNvPr>
          <p:cNvSpPr/>
          <p:nvPr/>
        </p:nvSpPr>
        <p:spPr>
          <a:xfrm rot="10800000">
            <a:off x="2940840" y="1064855"/>
            <a:ext cx="21600" cy="310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000000"/>
            </a:solidFill>
            <a:round/>
            <a:tailEnd type="stealth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C54F75ED-26A7-4886-B335-AA211EADDB36}"/>
              </a:ext>
            </a:extLst>
          </p:cNvPr>
          <p:cNvSpPr/>
          <p:nvPr/>
        </p:nvSpPr>
        <p:spPr>
          <a:xfrm rot="10800000" flipH="1">
            <a:off x="2937600" y="4122335"/>
            <a:ext cx="365796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000000"/>
            </a:solidFill>
            <a:round/>
            <a:tailEnd type="stealth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3FFB4F9B-9B33-4A3F-9EEC-267B7554A024}"/>
              </a:ext>
            </a:extLst>
          </p:cNvPr>
          <p:cNvSpPr/>
          <p:nvPr/>
        </p:nvSpPr>
        <p:spPr>
          <a:xfrm>
            <a:off x="3286800" y="4144655"/>
            <a:ext cx="25617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Perceived Level of Ability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C672217E-CD3D-4949-86A5-B478CF9A7045}"/>
              </a:ext>
            </a:extLst>
          </p:cNvPr>
          <p:cNvSpPr/>
          <p:nvPr/>
        </p:nvSpPr>
        <p:spPr>
          <a:xfrm rot="16200000">
            <a:off x="1320840" y="2484335"/>
            <a:ext cx="290772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Perceived Level of Challenge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" name="CustomShape 10">
            <a:extLst>
              <a:ext uri="{FF2B5EF4-FFF2-40B4-BE49-F238E27FC236}">
                <a16:creationId xmlns:a16="http://schemas.microsoft.com/office/drawing/2014/main" id="{FDF25C90-8447-4F47-A8BF-DE607584AFD0}"/>
              </a:ext>
            </a:extLst>
          </p:cNvPr>
          <p:cNvSpPr/>
          <p:nvPr/>
        </p:nvSpPr>
        <p:spPr>
          <a:xfrm>
            <a:off x="3012480" y="1190495"/>
            <a:ext cx="1166760" cy="92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Frustration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" name="CustomShape 11">
            <a:extLst>
              <a:ext uri="{FF2B5EF4-FFF2-40B4-BE49-F238E27FC236}">
                <a16:creationId xmlns:a16="http://schemas.microsoft.com/office/drawing/2014/main" id="{D412BB83-05C5-4DB6-9320-6B311C2EEBDA}"/>
              </a:ext>
            </a:extLst>
          </p:cNvPr>
          <p:cNvSpPr/>
          <p:nvPr/>
        </p:nvSpPr>
        <p:spPr>
          <a:xfrm rot="19306800">
            <a:off x="3765240" y="2730575"/>
            <a:ext cx="1400400" cy="36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FF"/>
                </a:solidFill>
                <a:latin typeface="Comic Sans MS"/>
                <a:ea typeface="Comic Sans MS"/>
              </a:rPr>
              <a:t>Flow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6" name="CustomShape 12">
            <a:extLst>
              <a:ext uri="{FF2B5EF4-FFF2-40B4-BE49-F238E27FC236}">
                <a16:creationId xmlns:a16="http://schemas.microsoft.com/office/drawing/2014/main" id="{E39AFD8A-5330-477E-80B7-D0D5A04D12FB}"/>
              </a:ext>
            </a:extLst>
          </p:cNvPr>
          <p:cNvSpPr/>
          <p:nvPr/>
        </p:nvSpPr>
        <p:spPr>
          <a:xfrm>
            <a:off x="4891680" y="3606095"/>
            <a:ext cx="12585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Boredom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7" name="CustomShape 13">
            <a:extLst>
              <a:ext uri="{FF2B5EF4-FFF2-40B4-BE49-F238E27FC236}">
                <a16:creationId xmlns:a16="http://schemas.microsoft.com/office/drawing/2014/main" id="{2E807DA5-6B43-43F3-A3D7-376C296DE6EC}"/>
              </a:ext>
            </a:extLst>
          </p:cNvPr>
          <p:cNvSpPr/>
          <p:nvPr/>
        </p:nvSpPr>
        <p:spPr>
          <a:xfrm>
            <a:off x="5533200" y="182193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" name="CustomShape 14">
            <a:extLst>
              <a:ext uri="{FF2B5EF4-FFF2-40B4-BE49-F238E27FC236}">
                <a16:creationId xmlns:a16="http://schemas.microsoft.com/office/drawing/2014/main" id="{26BB1D6E-D424-45E1-B59D-F1273F084B04}"/>
              </a:ext>
            </a:extLst>
          </p:cNvPr>
          <p:cNvSpPr/>
          <p:nvPr/>
        </p:nvSpPr>
        <p:spPr>
          <a:xfrm>
            <a:off x="4942800" y="2239895"/>
            <a:ext cx="334800" cy="34308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5">
            <a:extLst>
              <a:ext uri="{FF2B5EF4-FFF2-40B4-BE49-F238E27FC236}">
                <a16:creationId xmlns:a16="http://schemas.microsoft.com/office/drawing/2014/main" id="{ECA2F066-6D5E-451C-AF84-5D78DE8813DC}"/>
              </a:ext>
            </a:extLst>
          </p:cNvPr>
          <p:cNvSpPr/>
          <p:nvPr/>
        </p:nvSpPr>
        <p:spPr>
          <a:xfrm rot="5400000" flipH="1">
            <a:off x="3723120" y="2950175"/>
            <a:ext cx="342000" cy="137520"/>
          </a:xfrm>
          <a:prstGeom prst="curvedConnector3">
            <a:avLst>
              <a:gd name="adj1" fmla="val 49996"/>
            </a:avLst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6">
            <a:extLst>
              <a:ext uri="{FF2B5EF4-FFF2-40B4-BE49-F238E27FC236}">
                <a16:creationId xmlns:a16="http://schemas.microsoft.com/office/drawing/2014/main" id="{3F0D7778-5B2C-429C-A2DF-74BA09F88584}"/>
              </a:ext>
            </a:extLst>
          </p:cNvPr>
          <p:cNvSpPr/>
          <p:nvPr/>
        </p:nvSpPr>
        <p:spPr>
          <a:xfrm rot="10800000">
            <a:off x="5685120" y="2196695"/>
            <a:ext cx="157320" cy="501120"/>
          </a:xfrm>
          <a:prstGeom prst="curvedConnector4">
            <a:avLst>
              <a:gd name="adj1" fmla="val -150903"/>
              <a:gd name="adj2" fmla="val 65917"/>
            </a:avLst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7">
            <a:extLst>
              <a:ext uri="{FF2B5EF4-FFF2-40B4-BE49-F238E27FC236}">
                <a16:creationId xmlns:a16="http://schemas.microsoft.com/office/drawing/2014/main" id="{3D14492F-4403-4CE3-B4A3-570B8DBBA3FB}"/>
              </a:ext>
            </a:extLst>
          </p:cNvPr>
          <p:cNvSpPr/>
          <p:nvPr/>
        </p:nvSpPr>
        <p:spPr>
          <a:xfrm>
            <a:off x="3413880" y="3438695"/>
            <a:ext cx="321840" cy="29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2" name="CustomShape 18">
            <a:extLst>
              <a:ext uri="{FF2B5EF4-FFF2-40B4-BE49-F238E27FC236}">
                <a16:creationId xmlns:a16="http://schemas.microsoft.com/office/drawing/2014/main" id="{3602823D-29E5-4E87-8116-DFE5F436DA25}"/>
              </a:ext>
            </a:extLst>
          </p:cNvPr>
          <p:cNvSpPr/>
          <p:nvPr/>
        </p:nvSpPr>
        <p:spPr>
          <a:xfrm>
            <a:off x="3012480" y="368709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" name="CustomShape 19">
            <a:extLst>
              <a:ext uri="{FF2B5EF4-FFF2-40B4-BE49-F238E27FC236}">
                <a16:creationId xmlns:a16="http://schemas.microsoft.com/office/drawing/2014/main" id="{73BE4527-98D6-4174-AFDF-AB69AA4F2690}"/>
              </a:ext>
            </a:extLst>
          </p:cNvPr>
          <p:cNvSpPr/>
          <p:nvPr/>
        </p:nvSpPr>
        <p:spPr>
          <a:xfrm>
            <a:off x="5497560" y="1840295"/>
            <a:ext cx="373320" cy="35568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20">
            <a:extLst>
              <a:ext uri="{FF2B5EF4-FFF2-40B4-BE49-F238E27FC236}">
                <a16:creationId xmlns:a16="http://schemas.microsoft.com/office/drawing/2014/main" id="{30BD2DFB-EB56-4586-9E28-37BFDB18999D}"/>
              </a:ext>
            </a:extLst>
          </p:cNvPr>
          <p:cNvSpPr/>
          <p:nvPr/>
        </p:nvSpPr>
        <p:spPr>
          <a:xfrm>
            <a:off x="3663360" y="247209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5" name="CustomShape 21">
            <a:extLst>
              <a:ext uri="{FF2B5EF4-FFF2-40B4-BE49-F238E27FC236}">
                <a16:creationId xmlns:a16="http://schemas.microsoft.com/office/drawing/2014/main" id="{6130FFFF-5FC5-475B-B27D-AF477FA40004}"/>
              </a:ext>
            </a:extLst>
          </p:cNvPr>
          <p:cNvSpPr/>
          <p:nvPr/>
        </p:nvSpPr>
        <p:spPr>
          <a:xfrm>
            <a:off x="4257360" y="183885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6" name="CustomShape 22">
            <a:extLst>
              <a:ext uri="{FF2B5EF4-FFF2-40B4-BE49-F238E27FC236}">
                <a16:creationId xmlns:a16="http://schemas.microsoft.com/office/drawing/2014/main" id="{A20BDCCE-784C-4303-ACB7-85DBA98EF10F}"/>
              </a:ext>
            </a:extLst>
          </p:cNvPr>
          <p:cNvSpPr/>
          <p:nvPr/>
        </p:nvSpPr>
        <p:spPr>
          <a:xfrm>
            <a:off x="4934880" y="222369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" name="CustomShape 23">
            <a:extLst>
              <a:ext uri="{FF2B5EF4-FFF2-40B4-BE49-F238E27FC236}">
                <a16:creationId xmlns:a16="http://schemas.microsoft.com/office/drawing/2014/main" id="{4A7C502E-9494-439D-A71B-E7FF20F9E6C6}"/>
              </a:ext>
            </a:extLst>
          </p:cNvPr>
          <p:cNvSpPr/>
          <p:nvPr/>
        </p:nvSpPr>
        <p:spPr>
          <a:xfrm>
            <a:off x="5504040" y="251817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8" name="CustomShape 24">
            <a:extLst>
              <a:ext uri="{FF2B5EF4-FFF2-40B4-BE49-F238E27FC236}">
                <a16:creationId xmlns:a16="http://schemas.microsoft.com/office/drawing/2014/main" id="{371DEA61-2C32-47D8-975E-B2BBA7111B41}"/>
              </a:ext>
            </a:extLst>
          </p:cNvPr>
          <p:cNvSpPr/>
          <p:nvPr/>
        </p:nvSpPr>
        <p:spPr>
          <a:xfrm flipH="1">
            <a:off x="3777840" y="3161495"/>
            <a:ext cx="373320" cy="32940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25">
            <a:extLst>
              <a:ext uri="{FF2B5EF4-FFF2-40B4-BE49-F238E27FC236}">
                <a16:creationId xmlns:a16="http://schemas.microsoft.com/office/drawing/2014/main" id="{3DEDC261-0D9C-4B7F-81DE-6BD3F437AC04}"/>
              </a:ext>
            </a:extLst>
          </p:cNvPr>
          <p:cNvSpPr/>
          <p:nvPr/>
        </p:nvSpPr>
        <p:spPr>
          <a:xfrm flipH="1">
            <a:off x="3657960" y="2521055"/>
            <a:ext cx="334800" cy="32652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26">
            <a:extLst>
              <a:ext uri="{FF2B5EF4-FFF2-40B4-BE49-F238E27FC236}">
                <a16:creationId xmlns:a16="http://schemas.microsoft.com/office/drawing/2014/main" id="{E7B70E01-D1D8-49B6-85E9-36C89A52CD1B}"/>
              </a:ext>
            </a:extLst>
          </p:cNvPr>
          <p:cNvSpPr/>
          <p:nvPr/>
        </p:nvSpPr>
        <p:spPr>
          <a:xfrm flipH="1">
            <a:off x="3616200" y="1925975"/>
            <a:ext cx="334800" cy="29520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27">
            <a:extLst>
              <a:ext uri="{FF2B5EF4-FFF2-40B4-BE49-F238E27FC236}">
                <a16:creationId xmlns:a16="http://schemas.microsoft.com/office/drawing/2014/main" id="{BA075EEC-48E9-46FB-8D89-1B6FB5636195}"/>
              </a:ext>
            </a:extLst>
          </p:cNvPr>
          <p:cNvSpPr/>
          <p:nvPr/>
        </p:nvSpPr>
        <p:spPr>
          <a:xfrm flipH="1">
            <a:off x="4272120" y="1880615"/>
            <a:ext cx="321840" cy="29376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28">
            <a:extLst>
              <a:ext uri="{FF2B5EF4-FFF2-40B4-BE49-F238E27FC236}">
                <a16:creationId xmlns:a16="http://schemas.microsoft.com/office/drawing/2014/main" id="{BBC86F91-819F-4C1C-82AC-3F4FACB60C70}"/>
              </a:ext>
            </a:extLst>
          </p:cNvPr>
          <p:cNvSpPr/>
          <p:nvPr/>
        </p:nvSpPr>
        <p:spPr>
          <a:xfrm flipH="1">
            <a:off x="5507280" y="2538335"/>
            <a:ext cx="334800" cy="31896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29">
            <a:extLst>
              <a:ext uri="{FF2B5EF4-FFF2-40B4-BE49-F238E27FC236}">
                <a16:creationId xmlns:a16="http://schemas.microsoft.com/office/drawing/2014/main" id="{63744F2E-EBD8-469C-B6A8-3A8AD2FA1874}"/>
              </a:ext>
            </a:extLst>
          </p:cNvPr>
          <p:cNvSpPr/>
          <p:nvPr/>
        </p:nvSpPr>
        <p:spPr>
          <a:xfrm rot="5400000" flipH="1">
            <a:off x="3573720" y="2269775"/>
            <a:ext cx="342720" cy="159840"/>
          </a:xfrm>
          <a:prstGeom prst="curvedConnector3">
            <a:avLst>
              <a:gd name="adj1" fmla="val 43705"/>
            </a:avLst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30">
            <a:extLst>
              <a:ext uri="{FF2B5EF4-FFF2-40B4-BE49-F238E27FC236}">
                <a16:creationId xmlns:a16="http://schemas.microsoft.com/office/drawing/2014/main" id="{4BE393F8-A250-437F-9E01-1461C2384236}"/>
              </a:ext>
            </a:extLst>
          </p:cNvPr>
          <p:cNvSpPr/>
          <p:nvPr/>
        </p:nvSpPr>
        <p:spPr>
          <a:xfrm rot="16200000">
            <a:off x="4087800" y="1738415"/>
            <a:ext cx="45000" cy="416520"/>
          </a:xfrm>
          <a:prstGeom prst="curvedConnector3">
            <a:avLst>
              <a:gd name="adj1" fmla="val 720757"/>
            </a:avLst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31">
            <a:extLst>
              <a:ext uri="{FF2B5EF4-FFF2-40B4-BE49-F238E27FC236}">
                <a16:creationId xmlns:a16="http://schemas.microsoft.com/office/drawing/2014/main" id="{111AA263-BE8C-4432-B448-3A02623B3F6F}"/>
              </a:ext>
            </a:extLst>
          </p:cNvPr>
          <p:cNvSpPr/>
          <p:nvPr/>
        </p:nvSpPr>
        <p:spPr>
          <a:xfrm>
            <a:off x="4594320" y="2027855"/>
            <a:ext cx="507960" cy="195480"/>
          </a:xfrm>
          <a:prstGeom prst="curvedConnector2">
            <a:avLst/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32">
            <a:extLst>
              <a:ext uri="{FF2B5EF4-FFF2-40B4-BE49-F238E27FC236}">
                <a16:creationId xmlns:a16="http://schemas.microsoft.com/office/drawing/2014/main" id="{797CEEA8-5BE9-4AB1-923B-8A13B0B9FE78}"/>
              </a:ext>
            </a:extLst>
          </p:cNvPr>
          <p:cNvSpPr/>
          <p:nvPr/>
        </p:nvSpPr>
        <p:spPr>
          <a:xfrm rot="16200000" flipH="1">
            <a:off x="5254920" y="2445095"/>
            <a:ext cx="100080" cy="404640"/>
          </a:xfrm>
          <a:prstGeom prst="curvedConnector2">
            <a:avLst/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33">
            <a:extLst>
              <a:ext uri="{FF2B5EF4-FFF2-40B4-BE49-F238E27FC236}">
                <a16:creationId xmlns:a16="http://schemas.microsoft.com/office/drawing/2014/main" id="{A4C22BA1-4267-470D-A70D-70957E702D26}"/>
              </a:ext>
            </a:extLst>
          </p:cNvPr>
          <p:cNvSpPr/>
          <p:nvPr/>
        </p:nvSpPr>
        <p:spPr>
          <a:xfrm>
            <a:off x="3801960" y="3189935"/>
            <a:ext cx="321840" cy="29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8" name="CustomShape 34">
            <a:extLst>
              <a:ext uri="{FF2B5EF4-FFF2-40B4-BE49-F238E27FC236}">
                <a16:creationId xmlns:a16="http://schemas.microsoft.com/office/drawing/2014/main" id="{F7A7EE1C-FBA8-4B0D-A113-C9D8AE628513}"/>
              </a:ext>
            </a:extLst>
          </p:cNvPr>
          <p:cNvSpPr/>
          <p:nvPr/>
        </p:nvSpPr>
        <p:spPr>
          <a:xfrm>
            <a:off x="3615480" y="188565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9" name="CustomShape 35">
            <a:extLst>
              <a:ext uri="{FF2B5EF4-FFF2-40B4-BE49-F238E27FC236}">
                <a16:creationId xmlns:a16="http://schemas.microsoft.com/office/drawing/2014/main" id="{0059FEBC-7AD1-420B-9D77-66AFFF9C0DD6}"/>
              </a:ext>
            </a:extLst>
          </p:cNvPr>
          <p:cNvSpPr/>
          <p:nvPr/>
        </p:nvSpPr>
        <p:spPr>
          <a:xfrm>
            <a:off x="5988960" y="1448255"/>
            <a:ext cx="334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0" name="CustomShape 36">
            <a:extLst>
              <a:ext uri="{FF2B5EF4-FFF2-40B4-BE49-F238E27FC236}">
                <a16:creationId xmlns:a16="http://schemas.microsoft.com/office/drawing/2014/main" id="{DF9DD9BD-7020-4849-99C4-D9A20D864191}"/>
              </a:ext>
            </a:extLst>
          </p:cNvPr>
          <p:cNvSpPr/>
          <p:nvPr/>
        </p:nvSpPr>
        <p:spPr>
          <a:xfrm>
            <a:off x="5979960" y="1463735"/>
            <a:ext cx="334800" cy="31896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7">
            <a:extLst>
              <a:ext uri="{FF2B5EF4-FFF2-40B4-BE49-F238E27FC236}">
                <a16:creationId xmlns:a16="http://schemas.microsoft.com/office/drawing/2014/main" id="{C4000717-C7AD-4E4C-A403-FBDC103693A4}"/>
              </a:ext>
            </a:extLst>
          </p:cNvPr>
          <p:cNvSpPr/>
          <p:nvPr/>
        </p:nvSpPr>
        <p:spPr>
          <a:xfrm rot="10800000" flipH="1">
            <a:off x="5816160" y="1736615"/>
            <a:ext cx="212040" cy="155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8">
            <a:extLst>
              <a:ext uri="{FF2B5EF4-FFF2-40B4-BE49-F238E27FC236}">
                <a16:creationId xmlns:a16="http://schemas.microsoft.com/office/drawing/2014/main" id="{52EDA587-3FA8-4D06-AA2C-8AAF6ACDF766}"/>
              </a:ext>
            </a:extLst>
          </p:cNvPr>
          <p:cNvSpPr/>
          <p:nvPr/>
        </p:nvSpPr>
        <p:spPr>
          <a:xfrm flipH="1">
            <a:off x="3407400" y="3422135"/>
            <a:ext cx="334800" cy="32652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9">
            <a:extLst>
              <a:ext uri="{FF2B5EF4-FFF2-40B4-BE49-F238E27FC236}">
                <a16:creationId xmlns:a16="http://schemas.microsoft.com/office/drawing/2014/main" id="{E713CFDC-27BB-41D0-A5A1-BFC32F376419}"/>
              </a:ext>
            </a:extLst>
          </p:cNvPr>
          <p:cNvSpPr/>
          <p:nvPr/>
        </p:nvSpPr>
        <p:spPr>
          <a:xfrm rot="16200000">
            <a:off x="3645720" y="3266255"/>
            <a:ext cx="84960" cy="226800"/>
          </a:xfrm>
          <a:prstGeom prst="curvedConnector2">
            <a:avLst/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0">
            <a:extLst>
              <a:ext uri="{FF2B5EF4-FFF2-40B4-BE49-F238E27FC236}">
                <a16:creationId xmlns:a16="http://schemas.microsoft.com/office/drawing/2014/main" id="{BE08404C-980A-402D-B3FE-0EB86E3E26A7}"/>
              </a:ext>
            </a:extLst>
          </p:cNvPr>
          <p:cNvSpPr/>
          <p:nvPr/>
        </p:nvSpPr>
        <p:spPr>
          <a:xfrm flipH="1">
            <a:off x="3016800" y="3710855"/>
            <a:ext cx="334800" cy="326520"/>
          </a:xfrm>
          <a:prstGeom prst="ellipse">
            <a:avLst/>
          </a:prstGeom>
          <a:noFill/>
          <a:ln w="3816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41">
            <a:extLst>
              <a:ext uri="{FF2B5EF4-FFF2-40B4-BE49-F238E27FC236}">
                <a16:creationId xmlns:a16="http://schemas.microsoft.com/office/drawing/2014/main" id="{621830E6-B753-480D-BC6E-1DD1483A83E2}"/>
              </a:ext>
            </a:extLst>
          </p:cNvPr>
          <p:cNvSpPr/>
          <p:nvPr/>
        </p:nvSpPr>
        <p:spPr>
          <a:xfrm rot="16200000">
            <a:off x="3232800" y="3536975"/>
            <a:ext cx="124920" cy="222480"/>
          </a:xfrm>
          <a:prstGeom prst="curvedConnector2">
            <a:avLst/>
          </a:prstGeom>
          <a:noFill/>
          <a:ln w="19080">
            <a:solidFill>
              <a:srgbClr val="98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2298850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6"/>
          <p:cNvGrpSpPr/>
          <p:nvPr/>
        </p:nvGrpSpPr>
        <p:grpSpPr>
          <a:xfrm>
            <a:off x="1820919" y="1214082"/>
            <a:ext cx="5711258" cy="907708"/>
            <a:chOff x="-1535283" y="1287960"/>
            <a:chExt cx="11486579" cy="2067200"/>
          </a:xfrm>
        </p:grpSpPr>
        <p:sp>
          <p:nvSpPr>
            <p:cNvPr id="390" name="Google Shape;390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2" name="Google Shape;392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3" name="Google Shape;393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5" name="Google Shape;395;p26"/>
          <p:cNvGrpSpPr/>
          <p:nvPr/>
        </p:nvGrpSpPr>
        <p:grpSpPr>
          <a:xfrm>
            <a:off x="1820919" y="2024979"/>
            <a:ext cx="5711258" cy="907708"/>
            <a:chOff x="-1535283" y="1287960"/>
            <a:chExt cx="11486579" cy="2067200"/>
          </a:xfrm>
        </p:grpSpPr>
        <p:sp>
          <p:nvSpPr>
            <p:cNvPr id="396" name="Google Shape;396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1820919" y="431619"/>
            <a:ext cx="5711258" cy="907708"/>
            <a:chOff x="-1535283" y="1287960"/>
            <a:chExt cx="11486579" cy="2067200"/>
          </a:xfrm>
        </p:grpSpPr>
        <p:sp>
          <p:nvSpPr>
            <p:cNvPr id="40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07" name="Google Shape;407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620448"/>
            <a:ext cx="4435497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General </a:t>
            </a:r>
            <a:r>
              <a:rPr lang="pt-BR" sz="3000" dirty="0" err="1"/>
              <a:t>Motivation</a:t>
            </a:r>
            <a:endParaRPr sz="3000" dirty="0"/>
          </a:p>
        </p:txBody>
      </p:sp>
      <p:sp>
        <p:nvSpPr>
          <p:cNvPr id="409" name="Google Shape;409;p26"/>
          <p:cNvSpPr txBox="1">
            <a:spLocks noGrp="1"/>
          </p:cNvSpPr>
          <p:nvPr>
            <p:ph type="ctrTitle" idx="4294967295"/>
          </p:nvPr>
        </p:nvSpPr>
        <p:spPr>
          <a:xfrm>
            <a:off x="2187996" y="2211408"/>
            <a:ext cx="5048482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/>
              <a:t>Designing</a:t>
            </a:r>
            <a:r>
              <a:rPr lang="pt-BR" sz="2800" dirty="0"/>
              <a:t> for </a:t>
            </a:r>
            <a:r>
              <a:rPr lang="pt-BR" sz="2800" dirty="0" err="1"/>
              <a:t>Optimal</a:t>
            </a:r>
            <a:r>
              <a:rPr lang="pt-BR" sz="2800" dirty="0"/>
              <a:t> Experience</a:t>
            </a:r>
            <a:endParaRPr sz="2800" dirty="0"/>
          </a:p>
        </p:txBody>
      </p:sp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381000" y="1396770"/>
            <a:ext cx="4670729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Basic </a:t>
            </a:r>
            <a:r>
              <a:rPr lang="pt-BR" sz="2800" dirty="0" err="1"/>
              <a:t>Theoretical</a:t>
            </a:r>
            <a:r>
              <a:rPr lang="pt-BR" sz="2800" dirty="0"/>
              <a:t> </a:t>
            </a:r>
            <a:r>
              <a:rPr lang="pt-BR" sz="2800" dirty="0" err="1"/>
              <a:t>Foundations</a:t>
            </a:r>
            <a:endParaRPr sz="2800" dirty="0"/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  <p:grpSp>
        <p:nvGrpSpPr>
          <p:cNvPr id="27" name="Google Shape;389;p26">
            <a:extLst>
              <a:ext uri="{FF2B5EF4-FFF2-40B4-BE49-F238E27FC236}">
                <a16:creationId xmlns:a16="http://schemas.microsoft.com/office/drawing/2014/main" id="{65757727-6D64-4B25-8C88-EAF7C2B4FBE0}"/>
              </a:ext>
            </a:extLst>
          </p:cNvPr>
          <p:cNvGrpSpPr/>
          <p:nvPr/>
        </p:nvGrpSpPr>
        <p:grpSpPr>
          <a:xfrm>
            <a:off x="1820919" y="3634430"/>
            <a:ext cx="5711258" cy="907708"/>
            <a:chOff x="-1535283" y="1287960"/>
            <a:chExt cx="11486579" cy="2067200"/>
          </a:xfrm>
          <a:solidFill>
            <a:schemeClr val="accent1"/>
          </a:solidFill>
        </p:grpSpPr>
        <p:sp>
          <p:nvSpPr>
            <p:cNvPr id="28" name="Google Shape;390;p26">
              <a:extLst>
                <a:ext uri="{FF2B5EF4-FFF2-40B4-BE49-F238E27FC236}">
                  <a16:creationId xmlns:a16="http://schemas.microsoft.com/office/drawing/2014/main" id="{E8D46E0E-99E0-4586-8B6B-059B610AFDAC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391;p26">
              <a:extLst>
                <a:ext uri="{FF2B5EF4-FFF2-40B4-BE49-F238E27FC236}">
                  <a16:creationId xmlns:a16="http://schemas.microsoft.com/office/drawing/2014/main" id="{F4FF3D5E-A55F-469B-939D-B4A1C5667CBE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92;p26">
              <a:extLst>
                <a:ext uri="{FF2B5EF4-FFF2-40B4-BE49-F238E27FC236}">
                  <a16:creationId xmlns:a16="http://schemas.microsoft.com/office/drawing/2014/main" id="{74051D74-9D3B-4BA0-9D7A-8EE12194529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1" name="Google Shape;393;p26">
              <a:extLst>
                <a:ext uri="{FF2B5EF4-FFF2-40B4-BE49-F238E27FC236}">
                  <a16:creationId xmlns:a16="http://schemas.microsoft.com/office/drawing/2014/main" id="{C9DC4995-A30B-4101-A902-E140B07D24FB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2" name="Google Shape;394;p26">
              <a:extLst>
                <a:ext uri="{FF2B5EF4-FFF2-40B4-BE49-F238E27FC236}">
                  <a16:creationId xmlns:a16="http://schemas.microsoft.com/office/drawing/2014/main" id="{F6A89BD2-409B-4857-8539-0DB562B5D82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9" name="Google Shape;401;p26">
            <a:extLst>
              <a:ext uri="{FF2B5EF4-FFF2-40B4-BE49-F238E27FC236}">
                <a16:creationId xmlns:a16="http://schemas.microsoft.com/office/drawing/2014/main" id="{6F7CF721-8E43-4C60-993E-629E698FEA0F}"/>
              </a:ext>
            </a:extLst>
          </p:cNvPr>
          <p:cNvGrpSpPr/>
          <p:nvPr/>
        </p:nvGrpSpPr>
        <p:grpSpPr>
          <a:xfrm>
            <a:off x="1820919" y="2805863"/>
            <a:ext cx="5711258" cy="907708"/>
            <a:chOff x="-1535283" y="1287960"/>
            <a:chExt cx="11486579" cy="2067200"/>
          </a:xfrm>
        </p:grpSpPr>
        <p:sp>
          <p:nvSpPr>
            <p:cNvPr id="40" name="Google Shape;402;p26">
              <a:extLst>
                <a:ext uri="{FF2B5EF4-FFF2-40B4-BE49-F238E27FC236}">
                  <a16:creationId xmlns:a16="http://schemas.microsoft.com/office/drawing/2014/main" id="{BC98408C-3ACC-4CB5-A81C-08C361135041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Google Shape;403;p26">
              <a:extLst>
                <a:ext uri="{FF2B5EF4-FFF2-40B4-BE49-F238E27FC236}">
                  <a16:creationId xmlns:a16="http://schemas.microsoft.com/office/drawing/2014/main" id="{DAA22167-AFF3-4A7C-8339-2B6B1A50114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Google Shape;404;p26">
              <a:extLst>
                <a:ext uri="{FF2B5EF4-FFF2-40B4-BE49-F238E27FC236}">
                  <a16:creationId xmlns:a16="http://schemas.microsoft.com/office/drawing/2014/main" id="{FF904985-EFD9-401D-B997-BD63D2094190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3" name="Google Shape;405;p26">
              <a:extLst>
                <a:ext uri="{FF2B5EF4-FFF2-40B4-BE49-F238E27FC236}">
                  <a16:creationId xmlns:a16="http://schemas.microsoft.com/office/drawing/2014/main" id="{62C76DEB-6BDD-410C-B1CB-B979AF6FEEB7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4" name="Google Shape;406;p26">
              <a:extLst>
                <a:ext uri="{FF2B5EF4-FFF2-40B4-BE49-F238E27FC236}">
                  <a16:creationId xmlns:a16="http://schemas.microsoft.com/office/drawing/2014/main" id="{161423EB-4B64-4062-B215-2009D701D490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5" name="Google Shape;407;p26">
            <a:extLst>
              <a:ext uri="{FF2B5EF4-FFF2-40B4-BE49-F238E27FC236}">
                <a16:creationId xmlns:a16="http://schemas.microsoft.com/office/drawing/2014/main" id="{DF073171-15E3-4CF8-8798-82F7C8197390}"/>
              </a:ext>
            </a:extLst>
          </p:cNvPr>
          <p:cNvSpPr txBox="1">
            <a:spLocks/>
          </p:cNvSpPr>
          <p:nvPr/>
        </p:nvSpPr>
        <p:spPr>
          <a:xfrm>
            <a:off x="2381000" y="2994692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Challenges</a:t>
            </a:r>
            <a:endParaRPr lang="pt-BR" sz="3000" dirty="0"/>
          </a:p>
        </p:txBody>
      </p:sp>
      <p:sp>
        <p:nvSpPr>
          <p:cNvPr id="47" name="Google Shape;411;p26">
            <a:extLst>
              <a:ext uri="{FF2B5EF4-FFF2-40B4-BE49-F238E27FC236}">
                <a16:creationId xmlns:a16="http://schemas.microsoft.com/office/drawing/2014/main" id="{F7EB76BE-7A2A-4CF0-867D-4185C4A1F52A}"/>
              </a:ext>
            </a:extLst>
          </p:cNvPr>
          <p:cNvSpPr txBox="1">
            <a:spLocks/>
          </p:cNvSpPr>
          <p:nvPr/>
        </p:nvSpPr>
        <p:spPr>
          <a:xfrm>
            <a:off x="2381000" y="3817118"/>
            <a:ext cx="4435497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t-BR" sz="3000" dirty="0" err="1"/>
              <a:t>Research</a:t>
            </a:r>
            <a:r>
              <a:rPr lang="pt-BR" sz="3000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9513157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2439C371-6335-4371-8301-312CDDE638EA}"/>
              </a:ext>
            </a:extLst>
          </p:cNvPr>
          <p:cNvSpPr txBox="1">
            <a:spLocks/>
          </p:cNvSpPr>
          <p:nvPr/>
        </p:nvSpPr>
        <p:spPr>
          <a:xfrm>
            <a:off x="0" y="665077"/>
            <a:ext cx="8623300" cy="5062620"/>
          </a:xfrm>
          <a:prstGeom prst="rect">
            <a:avLst/>
          </a:prstGeom>
        </p:spPr>
        <p:txBody>
          <a:bodyPr wrap="square" lIns="223877" tIns="223877" rIns="223877" bIns="223877">
            <a:spAutoFit/>
          </a:bodyPr>
          <a:lstStyle>
            <a:lvl1pPr marL="0" indent="0" algn="l" defTabSz="429841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55191" indent="-559688" algn="l" defTabSz="42984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2014879" indent="-559688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2630537" indent="-615658" algn="l" defTabSz="42984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3078288" indent="-447751" algn="l" defTabSz="42984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1820625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69828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19034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68238" indent="-1074603" algn="l" defTabSz="42984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Grand Challenge</a:t>
            </a:r>
            <a:r>
              <a:rPr lang="en-US" sz="1400" dirty="0"/>
              <a:t>: How the design and use of educational systems can promote an optimal learning experience ?</a:t>
            </a:r>
          </a:p>
          <a:p>
            <a:r>
              <a:rPr lang="en-US" sz="1400" b="1" dirty="0"/>
              <a:t>Phase 1 (Basic Research): Instrument validation &amp; Small-scale experiments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Validation of Flow and Gamification Questionnaires (Long and Short DFS-2 and GAMEFULQUEST)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Machine Learning Algorithm(s) for Stereotyped Learning and Gamified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Design Gamified Tasks to Small-scale experiments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GamiFlow</a:t>
            </a:r>
            <a:r>
              <a:rPr lang="en-US" sz="1400" dirty="0"/>
              <a:t> validation</a:t>
            </a:r>
          </a:p>
          <a:p>
            <a:r>
              <a:rPr lang="en-US" sz="1400" b="1" dirty="0"/>
              <a:t>Phase 2 (In Vivo Studies): Small-scale studies (students and classrooms)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GamiFlow</a:t>
            </a:r>
            <a:r>
              <a:rPr lang="en-US" sz="1400" dirty="0"/>
              <a:t> and stereotyped gamification empirical studies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EEG</a:t>
            </a:r>
            <a:r>
              <a:rPr lang="pt-BR" sz="1400" dirty="0"/>
              <a:t> </a:t>
            </a:r>
            <a:r>
              <a:rPr lang="pt-BR" sz="1400" dirty="0" err="1"/>
              <a:t>studies</a:t>
            </a:r>
            <a:r>
              <a:rPr lang="pt-BR" sz="1400" dirty="0"/>
              <a:t>*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400" dirty="0" err="1"/>
              <a:t>Flow</a:t>
            </a:r>
            <a:r>
              <a:rPr lang="pt-BR" sz="1400" dirty="0"/>
              <a:t> </a:t>
            </a:r>
            <a:r>
              <a:rPr lang="pt-BR" sz="1400" dirty="0" err="1"/>
              <a:t>Detectors</a:t>
            </a:r>
            <a:endParaRPr lang="en-US" sz="1400" dirty="0"/>
          </a:p>
          <a:p>
            <a:r>
              <a:rPr lang="en-US" sz="1400" b="1" dirty="0"/>
              <a:t>Phase 3 (In Situ Studies): Large-scale studies (schools and A/B tests)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GamiFlow</a:t>
            </a:r>
            <a:r>
              <a:rPr lang="en-US" sz="1400" dirty="0"/>
              <a:t> and non-stereotyped gamification experiments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400" dirty="0" err="1"/>
              <a:t>Re-Design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Commercial</a:t>
            </a:r>
            <a:r>
              <a:rPr lang="pt-BR" sz="1400" dirty="0"/>
              <a:t> Learning </a:t>
            </a:r>
            <a:r>
              <a:rPr lang="pt-BR" sz="1400" dirty="0" err="1"/>
              <a:t>Environments</a:t>
            </a:r>
            <a:endParaRPr lang="en-US" sz="1400" dirty="0"/>
          </a:p>
          <a:p>
            <a:r>
              <a:rPr lang="en-US" sz="1400" b="1" dirty="0"/>
              <a:t>Phase 4 (Cross-Cultural Studies and Innovation): Very Large-scale studies (BRICS + Europe)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GamiFlow</a:t>
            </a:r>
            <a:r>
              <a:rPr lang="en-US" sz="1400" dirty="0"/>
              <a:t> and non-stereotyped gamification experiments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400" dirty="0"/>
              <a:t>Technology </a:t>
            </a:r>
            <a:r>
              <a:rPr lang="pt-BR" sz="1400" dirty="0" err="1"/>
              <a:t>Transfer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07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2966788-AFBF-489C-953B-D9B95B733D04}"/>
              </a:ext>
            </a:extLst>
          </p:cNvPr>
          <p:cNvSpPr/>
          <p:nvPr/>
        </p:nvSpPr>
        <p:spPr>
          <a:xfrm>
            <a:off x="3696020" y="4238977"/>
            <a:ext cx="5447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/>
              <a:t>Ig Ibert Bittencourt – ig.ibert@ic.ufal.br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1B4958F-1A6C-4028-A611-65C9F07B1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4194092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1991</Words>
  <Application>Microsoft Office PowerPoint</Application>
  <PresentationFormat>Apresentação na tela (16:9)</PresentationFormat>
  <Paragraphs>409</Paragraphs>
  <Slides>94</Slides>
  <Notes>92</Notes>
  <HiddenSlides>8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105" baseType="lpstr">
      <vt:lpstr>Arial</vt:lpstr>
      <vt:lpstr>Times New Roman</vt:lpstr>
      <vt:lpstr>Roboto Condensed Light</vt:lpstr>
      <vt:lpstr>Calibri</vt:lpstr>
      <vt:lpstr>Arvo</vt:lpstr>
      <vt:lpstr>Comic Sans MS</vt:lpstr>
      <vt:lpstr>Roboto Condensed</vt:lpstr>
      <vt:lpstr>GillSansStd-Bold</vt:lpstr>
      <vt:lpstr>Anivers</vt:lpstr>
      <vt:lpstr>Roboto</vt:lpstr>
      <vt:lpstr>Salerio template</vt:lpstr>
      <vt:lpstr>The challenges of designing educational systems to promote an optimal learning experience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challenges of designing educational systems to promote an optimal learning experience </vt:lpstr>
      <vt:lpstr>General Motivation</vt:lpstr>
      <vt:lpstr>General Motivation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Why students are usually disengaged in educational contexts ?</vt:lpstr>
      <vt:lpstr>Apresentação do PowerPoint</vt:lpstr>
      <vt:lpstr>Apresentação do PowerPoint</vt:lpstr>
      <vt:lpstr>General Motivation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What those people have in common ?</vt:lpstr>
      <vt:lpstr>Their Performance  (and the way they perform)</vt:lpstr>
      <vt:lpstr>Flow Theory: The Theory of Optimal Experience</vt:lpstr>
      <vt:lpstr>Apresentação do PowerPoint</vt:lpstr>
      <vt:lpstr>Flow Theory: The Theory of Optimal Experience</vt:lpstr>
      <vt:lpstr>Apresentação do PowerPoint</vt:lpstr>
      <vt:lpstr>Apresentação do PowerPoint</vt:lpstr>
      <vt:lpstr>Flow Theory: The Theory of Optimal Experience</vt:lpstr>
      <vt:lpstr>Flow Theory: The Theory of Optimal Experience</vt:lpstr>
      <vt:lpstr>Flow Theory: The Theory of Optimal Experience</vt:lpstr>
      <vt:lpstr>General Motivation</vt:lpstr>
      <vt:lpstr>Flow Theory: The Theory of Optimal Experience</vt:lpstr>
      <vt:lpstr>Componentes da Experiência do Fluxo</vt:lpstr>
      <vt:lpstr>Flow Theory: Decomposing the learning process into learning scenarios and stages</vt:lpstr>
      <vt:lpstr>Apresentação do PowerPoint</vt:lpstr>
      <vt:lpstr>Affective, Cognitive and Metacognitive approaches</vt:lpstr>
      <vt:lpstr>Apresentação do PowerPoint</vt:lpstr>
      <vt:lpstr>Apresentação do PowerPoint</vt:lpstr>
      <vt:lpstr>Componentes da Experiência do Fluxo</vt:lpstr>
      <vt:lpstr>Why Intelligent Tutoring Systems 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Why Gamification ?</vt:lpstr>
      <vt:lpstr>Apresentação do PowerPoint</vt:lpstr>
      <vt:lpstr>Apresentação do PowerPoint</vt:lpstr>
      <vt:lpstr>What is Game Design Elements?</vt:lpstr>
      <vt:lpstr>Apresentação do PowerPoint</vt:lpstr>
      <vt:lpstr>Apresentação do PowerPoint</vt:lpstr>
      <vt:lpstr>Apresentação do PowerPoint</vt:lpstr>
      <vt:lpstr>How to tackle the problem ?</vt:lpstr>
      <vt:lpstr>How to tackle the problem ?</vt:lpstr>
      <vt:lpstr>Designing gamified tasks to achieve Flow - GamiFlow</vt:lpstr>
      <vt:lpstr>Apresentação do PowerPoint</vt:lpstr>
      <vt:lpstr>Designing gamified tasks to achieve Flow</vt:lpstr>
      <vt:lpstr>Designing gamified tasks to achieve Flow</vt:lpstr>
      <vt:lpstr>Designing gamified tasks to achieve Flow</vt:lpstr>
      <vt:lpstr>Designing gamified tasks to achieve Flow</vt:lpstr>
      <vt:lpstr>Designing gamified tasks to achieve Flow - Context</vt:lpstr>
      <vt:lpstr>Designing gamified tasks to achieve Flow - Dynamics</vt:lpstr>
      <vt:lpstr>Designing gamified tasks to achieve Flow - Competition</vt:lpstr>
      <vt:lpstr>Designing gamified tasks to achieve Flow - Collaboration</vt:lpstr>
      <vt:lpstr>Designing gamified tasks to achieve Flow - Questionnaire</vt:lpstr>
      <vt:lpstr>Apresentação do PowerPoint</vt:lpstr>
      <vt:lpstr>Designing gamified tasks to achieve Flow</vt:lpstr>
      <vt:lpstr>How to tackle the problem ?</vt:lpstr>
      <vt:lpstr>How to tackle the problem ?</vt:lpstr>
      <vt:lpstr>Designing stereotyped gamified environments</vt:lpstr>
      <vt:lpstr>Designing stereotyped gamified environments</vt:lpstr>
      <vt:lpstr>Designing stereotyped gamified environments</vt:lpstr>
      <vt:lpstr>Designing stereotyped gamified environments</vt:lpstr>
      <vt:lpstr>General Motivation</vt:lpstr>
      <vt:lpstr>Apresentação do PowerPoint</vt:lpstr>
      <vt:lpstr>General Motivation</vt:lpstr>
      <vt:lpstr>Apresentação do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Credenciamento de IES e Autorização de Curso</dc:title>
  <dc:creator>Ig</dc:creator>
  <cp:lastModifiedBy>Ig Ibert Bittencourt</cp:lastModifiedBy>
  <cp:revision>65</cp:revision>
  <dcterms:modified xsi:type="dcterms:W3CDTF">2019-10-14T22:07:18Z</dcterms:modified>
</cp:coreProperties>
</file>