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85" r:id="rId3"/>
    <p:sldId id="260" r:id="rId4"/>
    <p:sldId id="267" r:id="rId5"/>
    <p:sldId id="286" r:id="rId6"/>
    <p:sldId id="279" r:id="rId7"/>
    <p:sldId id="277" r:id="rId8"/>
    <p:sldId id="284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8D58-9FDD-4C58-9FC4-4667448151F3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A948-9DDE-4D71-BE98-DB3674A98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0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948-9DDE-4D71-BE98-DB3674A985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4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948-9DDE-4D71-BE98-DB3674A985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948-9DDE-4D71-BE98-DB3674A985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09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948-9DDE-4D71-BE98-DB3674A985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8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948-9DDE-4D71-BE98-DB3674A985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78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948-9DDE-4D71-BE98-DB3674A985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09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948-9DDE-4D71-BE98-DB3674A985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13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A948-9DDE-4D71-BE98-DB3674A985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63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7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13473" y="2221007"/>
            <a:ext cx="2769660" cy="1512000"/>
          </a:xfrm>
          <a:custGeom>
            <a:avLst/>
            <a:gdLst>
              <a:gd name="connsiteX0" fmla="*/ 0 w 2769660"/>
              <a:gd name="connsiteY0" fmla="*/ 0 h 1512000"/>
              <a:gd name="connsiteX1" fmla="*/ 2769660 w 2769660"/>
              <a:gd name="connsiteY1" fmla="*/ 0 h 1512000"/>
              <a:gd name="connsiteX2" fmla="*/ 2769660 w 2769660"/>
              <a:gd name="connsiteY2" fmla="*/ 1512000 h 1512000"/>
              <a:gd name="connsiteX3" fmla="*/ 0 w 2769660"/>
              <a:gd name="connsiteY3" fmla="*/ 151200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660" h="1512000">
                <a:moveTo>
                  <a:pt x="0" y="0"/>
                </a:moveTo>
                <a:lnTo>
                  <a:pt x="2769660" y="0"/>
                </a:lnTo>
                <a:lnTo>
                  <a:pt x="2769660" y="1512000"/>
                </a:lnTo>
                <a:lnTo>
                  <a:pt x="0" y="151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713482" y="2221007"/>
            <a:ext cx="2769660" cy="1512000"/>
          </a:xfrm>
          <a:custGeom>
            <a:avLst/>
            <a:gdLst>
              <a:gd name="connsiteX0" fmla="*/ 0 w 2769660"/>
              <a:gd name="connsiteY0" fmla="*/ 0 h 1512000"/>
              <a:gd name="connsiteX1" fmla="*/ 2769660 w 2769660"/>
              <a:gd name="connsiteY1" fmla="*/ 0 h 1512000"/>
              <a:gd name="connsiteX2" fmla="*/ 2769660 w 2769660"/>
              <a:gd name="connsiteY2" fmla="*/ 1512000 h 1512000"/>
              <a:gd name="connsiteX3" fmla="*/ 0 w 2769660"/>
              <a:gd name="connsiteY3" fmla="*/ 151200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660" h="1512000">
                <a:moveTo>
                  <a:pt x="0" y="0"/>
                </a:moveTo>
                <a:lnTo>
                  <a:pt x="2769660" y="0"/>
                </a:lnTo>
                <a:lnTo>
                  <a:pt x="2769660" y="1512000"/>
                </a:lnTo>
                <a:lnTo>
                  <a:pt x="0" y="151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13491" y="2221007"/>
            <a:ext cx="2769660" cy="1512000"/>
          </a:xfrm>
          <a:custGeom>
            <a:avLst/>
            <a:gdLst>
              <a:gd name="connsiteX0" fmla="*/ 0 w 2769660"/>
              <a:gd name="connsiteY0" fmla="*/ 0 h 1512000"/>
              <a:gd name="connsiteX1" fmla="*/ 2769660 w 2769660"/>
              <a:gd name="connsiteY1" fmla="*/ 0 h 1512000"/>
              <a:gd name="connsiteX2" fmla="*/ 2769660 w 2769660"/>
              <a:gd name="connsiteY2" fmla="*/ 1512000 h 1512000"/>
              <a:gd name="connsiteX3" fmla="*/ 0 w 2769660"/>
              <a:gd name="connsiteY3" fmla="*/ 151200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660" h="1512000">
                <a:moveTo>
                  <a:pt x="0" y="0"/>
                </a:moveTo>
                <a:lnTo>
                  <a:pt x="2769660" y="0"/>
                </a:lnTo>
                <a:lnTo>
                  <a:pt x="2769660" y="1512000"/>
                </a:lnTo>
                <a:lnTo>
                  <a:pt x="0" y="151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5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13325" y="2719388"/>
            <a:ext cx="2155826" cy="2154238"/>
          </a:xfrm>
          <a:custGeom>
            <a:avLst/>
            <a:gdLst>
              <a:gd name="connsiteX0" fmla="*/ 1077913 w 2155826"/>
              <a:gd name="connsiteY0" fmla="*/ 0 h 2154238"/>
              <a:gd name="connsiteX1" fmla="*/ 2155826 w 2155826"/>
              <a:gd name="connsiteY1" fmla="*/ 1077119 h 2154238"/>
              <a:gd name="connsiteX2" fmla="*/ 1077913 w 2155826"/>
              <a:gd name="connsiteY2" fmla="*/ 2154238 h 2154238"/>
              <a:gd name="connsiteX3" fmla="*/ 0 w 2155826"/>
              <a:gd name="connsiteY3" fmla="*/ 1077119 h 2154238"/>
              <a:gd name="connsiteX4" fmla="*/ 1077913 w 2155826"/>
              <a:gd name="connsiteY4" fmla="*/ 0 h 21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826" h="2154238">
                <a:moveTo>
                  <a:pt x="1077913" y="0"/>
                </a:moveTo>
                <a:cubicBezTo>
                  <a:pt x="1673228" y="0"/>
                  <a:pt x="2155826" y="482243"/>
                  <a:pt x="2155826" y="1077119"/>
                </a:cubicBezTo>
                <a:cubicBezTo>
                  <a:pt x="2155826" y="1671995"/>
                  <a:pt x="1673228" y="2154238"/>
                  <a:pt x="1077913" y="2154238"/>
                </a:cubicBezTo>
                <a:cubicBezTo>
                  <a:pt x="482598" y="2154238"/>
                  <a:pt x="0" y="1671995"/>
                  <a:pt x="0" y="1077119"/>
                </a:cubicBezTo>
                <a:cubicBezTo>
                  <a:pt x="0" y="482243"/>
                  <a:pt x="482598" y="0"/>
                  <a:pt x="10779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4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9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" y="2028825"/>
            <a:ext cx="5946775" cy="4273550"/>
          </a:xfrm>
          <a:custGeom>
            <a:avLst/>
            <a:gdLst>
              <a:gd name="connsiteX0" fmla="*/ 0 w 5946775"/>
              <a:gd name="connsiteY0" fmla="*/ 0 h 4273550"/>
              <a:gd name="connsiteX1" fmla="*/ 5946775 w 5946775"/>
              <a:gd name="connsiteY1" fmla="*/ 0 h 4273550"/>
              <a:gd name="connsiteX2" fmla="*/ 4799812 w 5946775"/>
              <a:gd name="connsiteY2" fmla="*/ 4273550 h 4273550"/>
              <a:gd name="connsiteX3" fmla="*/ 0 w 5946775"/>
              <a:gd name="connsiteY3" fmla="*/ 4273550 h 427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6775" h="4273550">
                <a:moveTo>
                  <a:pt x="0" y="0"/>
                </a:moveTo>
                <a:lnTo>
                  <a:pt x="5946775" y="0"/>
                </a:lnTo>
                <a:lnTo>
                  <a:pt x="4799812" y="4273550"/>
                </a:lnTo>
                <a:lnTo>
                  <a:pt x="0" y="427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165898" y="2191235"/>
            <a:ext cx="1855499" cy="3315152"/>
          </a:xfrm>
          <a:custGeom>
            <a:avLst/>
            <a:gdLst>
              <a:gd name="connsiteX0" fmla="*/ 0 w 1855499"/>
              <a:gd name="connsiteY0" fmla="*/ 0 h 3315152"/>
              <a:gd name="connsiteX1" fmla="*/ 1855499 w 1855499"/>
              <a:gd name="connsiteY1" fmla="*/ 0 h 3315152"/>
              <a:gd name="connsiteX2" fmla="*/ 1855499 w 1855499"/>
              <a:gd name="connsiteY2" fmla="*/ 3315152 h 3315152"/>
              <a:gd name="connsiteX3" fmla="*/ 0 w 1855499"/>
              <a:gd name="connsiteY3" fmla="*/ 3315152 h 331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499" h="3315152">
                <a:moveTo>
                  <a:pt x="0" y="0"/>
                </a:moveTo>
                <a:lnTo>
                  <a:pt x="1855499" y="0"/>
                </a:lnTo>
                <a:lnTo>
                  <a:pt x="1855499" y="3315152"/>
                </a:lnTo>
                <a:lnTo>
                  <a:pt x="0" y="33151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6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701800" y="2187697"/>
            <a:ext cx="1568450" cy="1568450"/>
          </a:xfrm>
          <a:custGeom>
            <a:avLst/>
            <a:gdLst>
              <a:gd name="connsiteX0" fmla="*/ 784225 w 1568450"/>
              <a:gd name="connsiteY0" fmla="*/ 0 h 1568450"/>
              <a:gd name="connsiteX1" fmla="*/ 1568450 w 1568450"/>
              <a:gd name="connsiteY1" fmla="*/ 784225 h 1568450"/>
              <a:gd name="connsiteX2" fmla="*/ 784225 w 1568450"/>
              <a:gd name="connsiteY2" fmla="*/ 1568450 h 1568450"/>
              <a:gd name="connsiteX3" fmla="*/ 0 w 1568450"/>
              <a:gd name="connsiteY3" fmla="*/ 784225 h 1568450"/>
              <a:gd name="connsiteX4" fmla="*/ 784225 w 1568450"/>
              <a:gd name="connsiteY4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68450">
                <a:moveTo>
                  <a:pt x="784225" y="0"/>
                </a:moveTo>
                <a:cubicBezTo>
                  <a:pt x="1217341" y="0"/>
                  <a:pt x="1568450" y="351109"/>
                  <a:pt x="1568450" y="784225"/>
                </a:cubicBezTo>
                <a:cubicBezTo>
                  <a:pt x="1568450" y="1217341"/>
                  <a:pt x="1217341" y="1568450"/>
                  <a:pt x="784225" y="1568450"/>
                </a:cubicBezTo>
                <a:cubicBezTo>
                  <a:pt x="351109" y="1568450"/>
                  <a:pt x="0" y="1217341"/>
                  <a:pt x="0" y="784225"/>
                </a:cubicBezTo>
                <a:cubicBezTo>
                  <a:pt x="0" y="351109"/>
                  <a:pt x="351109" y="0"/>
                  <a:pt x="7842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92725" y="2187697"/>
            <a:ext cx="1566864" cy="1568450"/>
          </a:xfrm>
          <a:custGeom>
            <a:avLst/>
            <a:gdLst>
              <a:gd name="connsiteX0" fmla="*/ 783432 w 1566864"/>
              <a:gd name="connsiteY0" fmla="*/ 0 h 1568450"/>
              <a:gd name="connsiteX1" fmla="*/ 1566864 w 1566864"/>
              <a:gd name="connsiteY1" fmla="*/ 784225 h 1568450"/>
              <a:gd name="connsiteX2" fmla="*/ 783432 w 1566864"/>
              <a:gd name="connsiteY2" fmla="*/ 1568450 h 1568450"/>
              <a:gd name="connsiteX3" fmla="*/ 0 w 1566864"/>
              <a:gd name="connsiteY3" fmla="*/ 784225 h 1568450"/>
              <a:gd name="connsiteX4" fmla="*/ 783432 w 1566864"/>
              <a:gd name="connsiteY4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864" h="1568450">
                <a:moveTo>
                  <a:pt x="783432" y="0"/>
                </a:moveTo>
                <a:cubicBezTo>
                  <a:pt x="1216110" y="0"/>
                  <a:pt x="1566864" y="351109"/>
                  <a:pt x="1566864" y="784225"/>
                </a:cubicBezTo>
                <a:cubicBezTo>
                  <a:pt x="1566864" y="1217341"/>
                  <a:pt x="1216110" y="1568450"/>
                  <a:pt x="783432" y="1568450"/>
                </a:cubicBezTo>
                <a:cubicBezTo>
                  <a:pt x="350754" y="1568450"/>
                  <a:pt x="0" y="1217341"/>
                  <a:pt x="0" y="784225"/>
                </a:cubicBezTo>
                <a:cubicBezTo>
                  <a:pt x="0" y="351109"/>
                  <a:pt x="350754" y="0"/>
                  <a:pt x="7834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921750" y="2187697"/>
            <a:ext cx="1568450" cy="1568450"/>
          </a:xfrm>
          <a:custGeom>
            <a:avLst/>
            <a:gdLst>
              <a:gd name="connsiteX0" fmla="*/ 784225 w 1568450"/>
              <a:gd name="connsiteY0" fmla="*/ 0 h 1568450"/>
              <a:gd name="connsiteX1" fmla="*/ 1568450 w 1568450"/>
              <a:gd name="connsiteY1" fmla="*/ 784225 h 1568450"/>
              <a:gd name="connsiteX2" fmla="*/ 784225 w 1568450"/>
              <a:gd name="connsiteY2" fmla="*/ 1568450 h 1568450"/>
              <a:gd name="connsiteX3" fmla="*/ 0 w 1568450"/>
              <a:gd name="connsiteY3" fmla="*/ 784225 h 1568450"/>
              <a:gd name="connsiteX4" fmla="*/ 784225 w 1568450"/>
              <a:gd name="connsiteY4" fmla="*/ 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568450">
                <a:moveTo>
                  <a:pt x="784225" y="0"/>
                </a:moveTo>
                <a:cubicBezTo>
                  <a:pt x="1217341" y="0"/>
                  <a:pt x="1568450" y="351109"/>
                  <a:pt x="1568450" y="784225"/>
                </a:cubicBezTo>
                <a:cubicBezTo>
                  <a:pt x="1568450" y="1217341"/>
                  <a:pt x="1217341" y="1568450"/>
                  <a:pt x="784225" y="1568450"/>
                </a:cubicBezTo>
                <a:cubicBezTo>
                  <a:pt x="351109" y="1568450"/>
                  <a:pt x="0" y="1217341"/>
                  <a:pt x="0" y="784225"/>
                </a:cubicBezTo>
                <a:cubicBezTo>
                  <a:pt x="0" y="351109"/>
                  <a:pt x="351109" y="0"/>
                  <a:pt x="7842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3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36625" y="3794126"/>
            <a:ext cx="2952750" cy="2143125"/>
          </a:xfrm>
          <a:custGeom>
            <a:avLst/>
            <a:gdLst>
              <a:gd name="connsiteX0" fmla="*/ 0 w 2952750"/>
              <a:gd name="connsiteY0" fmla="*/ 0 h 2143125"/>
              <a:gd name="connsiteX1" fmla="*/ 2952750 w 2952750"/>
              <a:gd name="connsiteY1" fmla="*/ 0 h 2143125"/>
              <a:gd name="connsiteX2" fmla="*/ 2952750 w 2952750"/>
              <a:gd name="connsiteY2" fmla="*/ 2143125 h 2143125"/>
              <a:gd name="connsiteX3" fmla="*/ 0 w 2952750"/>
              <a:gd name="connsiteY3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2143125">
                <a:moveTo>
                  <a:pt x="0" y="0"/>
                </a:moveTo>
                <a:lnTo>
                  <a:pt x="2952750" y="0"/>
                </a:lnTo>
                <a:lnTo>
                  <a:pt x="2952750" y="2143125"/>
                </a:lnTo>
                <a:lnTo>
                  <a:pt x="0" y="2143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310564" y="1619251"/>
            <a:ext cx="2841625" cy="2143125"/>
          </a:xfrm>
          <a:custGeom>
            <a:avLst/>
            <a:gdLst>
              <a:gd name="connsiteX0" fmla="*/ 0 w 2841625"/>
              <a:gd name="connsiteY0" fmla="*/ 0 h 2143125"/>
              <a:gd name="connsiteX1" fmla="*/ 2841625 w 2841625"/>
              <a:gd name="connsiteY1" fmla="*/ 0 h 2143125"/>
              <a:gd name="connsiteX2" fmla="*/ 2841625 w 2841625"/>
              <a:gd name="connsiteY2" fmla="*/ 2143125 h 2143125"/>
              <a:gd name="connsiteX3" fmla="*/ 0 w 2841625"/>
              <a:gd name="connsiteY3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625" h="2143125">
                <a:moveTo>
                  <a:pt x="0" y="0"/>
                </a:moveTo>
                <a:lnTo>
                  <a:pt x="2841625" y="0"/>
                </a:lnTo>
                <a:lnTo>
                  <a:pt x="2841625" y="2143125"/>
                </a:lnTo>
                <a:lnTo>
                  <a:pt x="0" y="2143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5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91244" y="2209536"/>
            <a:ext cx="4342474" cy="2453930"/>
          </a:xfrm>
          <a:custGeom>
            <a:avLst/>
            <a:gdLst>
              <a:gd name="connsiteX0" fmla="*/ 0 w 4342474"/>
              <a:gd name="connsiteY0" fmla="*/ 0 h 2453930"/>
              <a:gd name="connsiteX1" fmla="*/ 4342474 w 4342474"/>
              <a:gd name="connsiteY1" fmla="*/ 0 h 2453930"/>
              <a:gd name="connsiteX2" fmla="*/ 4342474 w 4342474"/>
              <a:gd name="connsiteY2" fmla="*/ 2453930 h 2453930"/>
              <a:gd name="connsiteX3" fmla="*/ 0 w 4342474"/>
              <a:gd name="connsiteY3" fmla="*/ 2453930 h 245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2474" h="2453930">
                <a:moveTo>
                  <a:pt x="0" y="0"/>
                </a:moveTo>
                <a:lnTo>
                  <a:pt x="4342474" y="0"/>
                </a:lnTo>
                <a:lnTo>
                  <a:pt x="4342474" y="2453930"/>
                </a:lnTo>
                <a:lnTo>
                  <a:pt x="0" y="24539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51607" y="2143736"/>
            <a:ext cx="1491254" cy="1491254"/>
          </a:xfrm>
          <a:custGeom>
            <a:avLst/>
            <a:gdLst>
              <a:gd name="connsiteX0" fmla="*/ 745627 w 1491254"/>
              <a:gd name="connsiteY0" fmla="*/ 0 h 1491254"/>
              <a:gd name="connsiteX1" fmla="*/ 1491254 w 1491254"/>
              <a:gd name="connsiteY1" fmla="*/ 745627 h 1491254"/>
              <a:gd name="connsiteX2" fmla="*/ 745627 w 1491254"/>
              <a:gd name="connsiteY2" fmla="*/ 1491254 h 1491254"/>
              <a:gd name="connsiteX3" fmla="*/ 0 w 1491254"/>
              <a:gd name="connsiteY3" fmla="*/ 745627 h 1491254"/>
              <a:gd name="connsiteX4" fmla="*/ 745627 w 1491254"/>
              <a:gd name="connsiteY4" fmla="*/ 0 h 1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54" h="1491254">
                <a:moveTo>
                  <a:pt x="745627" y="0"/>
                </a:moveTo>
                <a:cubicBezTo>
                  <a:pt x="1157425" y="0"/>
                  <a:pt x="1491254" y="333829"/>
                  <a:pt x="1491254" y="745627"/>
                </a:cubicBezTo>
                <a:cubicBezTo>
                  <a:pt x="1491254" y="1157425"/>
                  <a:pt x="1157425" y="1491254"/>
                  <a:pt x="745627" y="1491254"/>
                </a:cubicBezTo>
                <a:cubicBezTo>
                  <a:pt x="333829" y="1491254"/>
                  <a:pt x="0" y="1157425"/>
                  <a:pt x="0" y="745627"/>
                </a:cubicBezTo>
                <a:cubicBezTo>
                  <a:pt x="0" y="333829"/>
                  <a:pt x="333829" y="0"/>
                  <a:pt x="745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50784" y="3953598"/>
            <a:ext cx="1491254" cy="1491254"/>
          </a:xfrm>
          <a:custGeom>
            <a:avLst/>
            <a:gdLst>
              <a:gd name="connsiteX0" fmla="*/ 745627 w 1491254"/>
              <a:gd name="connsiteY0" fmla="*/ 0 h 1491254"/>
              <a:gd name="connsiteX1" fmla="*/ 1491254 w 1491254"/>
              <a:gd name="connsiteY1" fmla="*/ 745627 h 1491254"/>
              <a:gd name="connsiteX2" fmla="*/ 745627 w 1491254"/>
              <a:gd name="connsiteY2" fmla="*/ 1491254 h 1491254"/>
              <a:gd name="connsiteX3" fmla="*/ 0 w 1491254"/>
              <a:gd name="connsiteY3" fmla="*/ 745627 h 1491254"/>
              <a:gd name="connsiteX4" fmla="*/ 745627 w 1491254"/>
              <a:gd name="connsiteY4" fmla="*/ 0 h 1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54" h="1491254">
                <a:moveTo>
                  <a:pt x="745627" y="0"/>
                </a:moveTo>
                <a:cubicBezTo>
                  <a:pt x="1157425" y="0"/>
                  <a:pt x="1491254" y="333829"/>
                  <a:pt x="1491254" y="745627"/>
                </a:cubicBezTo>
                <a:cubicBezTo>
                  <a:pt x="1491254" y="1157425"/>
                  <a:pt x="1157425" y="1491254"/>
                  <a:pt x="745627" y="1491254"/>
                </a:cubicBezTo>
                <a:cubicBezTo>
                  <a:pt x="333829" y="1491254"/>
                  <a:pt x="0" y="1157425"/>
                  <a:pt x="0" y="745627"/>
                </a:cubicBezTo>
                <a:cubicBezTo>
                  <a:pt x="0" y="333829"/>
                  <a:pt x="333829" y="0"/>
                  <a:pt x="745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649961" y="2143736"/>
            <a:ext cx="1491254" cy="1491254"/>
          </a:xfrm>
          <a:custGeom>
            <a:avLst/>
            <a:gdLst>
              <a:gd name="connsiteX0" fmla="*/ 745627 w 1491254"/>
              <a:gd name="connsiteY0" fmla="*/ 0 h 1491254"/>
              <a:gd name="connsiteX1" fmla="*/ 1491254 w 1491254"/>
              <a:gd name="connsiteY1" fmla="*/ 745627 h 1491254"/>
              <a:gd name="connsiteX2" fmla="*/ 745627 w 1491254"/>
              <a:gd name="connsiteY2" fmla="*/ 1491254 h 1491254"/>
              <a:gd name="connsiteX3" fmla="*/ 0 w 1491254"/>
              <a:gd name="connsiteY3" fmla="*/ 745627 h 1491254"/>
              <a:gd name="connsiteX4" fmla="*/ 745627 w 1491254"/>
              <a:gd name="connsiteY4" fmla="*/ 0 h 1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54" h="1491254">
                <a:moveTo>
                  <a:pt x="745627" y="0"/>
                </a:moveTo>
                <a:cubicBezTo>
                  <a:pt x="1157425" y="0"/>
                  <a:pt x="1491254" y="333829"/>
                  <a:pt x="1491254" y="745627"/>
                </a:cubicBezTo>
                <a:cubicBezTo>
                  <a:pt x="1491254" y="1157425"/>
                  <a:pt x="1157425" y="1491254"/>
                  <a:pt x="745627" y="1491254"/>
                </a:cubicBezTo>
                <a:cubicBezTo>
                  <a:pt x="333829" y="1491254"/>
                  <a:pt x="0" y="1157425"/>
                  <a:pt x="0" y="745627"/>
                </a:cubicBezTo>
                <a:cubicBezTo>
                  <a:pt x="0" y="333829"/>
                  <a:pt x="333829" y="0"/>
                  <a:pt x="745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249139" y="3953598"/>
            <a:ext cx="1491254" cy="1491254"/>
          </a:xfrm>
          <a:custGeom>
            <a:avLst/>
            <a:gdLst>
              <a:gd name="connsiteX0" fmla="*/ 745627 w 1491254"/>
              <a:gd name="connsiteY0" fmla="*/ 0 h 1491254"/>
              <a:gd name="connsiteX1" fmla="*/ 1491254 w 1491254"/>
              <a:gd name="connsiteY1" fmla="*/ 745627 h 1491254"/>
              <a:gd name="connsiteX2" fmla="*/ 745627 w 1491254"/>
              <a:gd name="connsiteY2" fmla="*/ 1491254 h 1491254"/>
              <a:gd name="connsiteX3" fmla="*/ 0 w 1491254"/>
              <a:gd name="connsiteY3" fmla="*/ 745627 h 1491254"/>
              <a:gd name="connsiteX4" fmla="*/ 745627 w 1491254"/>
              <a:gd name="connsiteY4" fmla="*/ 0 h 149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254" h="1491254">
                <a:moveTo>
                  <a:pt x="745627" y="0"/>
                </a:moveTo>
                <a:cubicBezTo>
                  <a:pt x="1157425" y="0"/>
                  <a:pt x="1491254" y="333829"/>
                  <a:pt x="1491254" y="745627"/>
                </a:cubicBezTo>
                <a:cubicBezTo>
                  <a:pt x="1491254" y="1157425"/>
                  <a:pt x="1157425" y="1491254"/>
                  <a:pt x="745627" y="1491254"/>
                </a:cubicBezTo>
                <a:cubicBezTo>
                  <a:pt x="333829" y="1491254"/>
                  <a:pt x="0" y="1157425"/>
                  <a:pt x="0" y="745627"/>
                </a:cubicBezTo>
                <a:cubicBezTo>
                  <a:pt x="0" y="333829"/>
                  <a:pt x="333829" y="0"/>
                  <a:pt x="745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7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EA4F24E-6CB4-590B-D099-26AC8A0753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7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6095999" y="4514551"/>
            <a:ext cx="5613647" cy="707886"/>
          </a:xfrm>
          <a:prstGeom prst="rect">
            <a:avLst/>
          </a:prstGeom>
          <a:noFill/>
        </p:spPr>
        <p:txBody>
          <a:bodyPr wrap="square" lIns="8997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汇报时间：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2023</a:t>
            </a: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日      </a:t>
            </a:r>
            <a:endParaRPr lang="en-US" altLang="zh-CN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 algn="ctr">
              <a:defRPr/>
            </a:pP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汇报人：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XXX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12174" y="3690631"/>
            <a:ext cx="3167652" cy="172780"/>
            <a:chOff x="2726971" y="3520948"/>
            <a:chExt cx="3167652" cy="172780"/>
          </a:xfrm>
        </p:grpSpPr>
        <p:sp>
          <p:nvSpPr>
            <p:cNvPr id="9" name="PA_矩形 6"/>
            <p:cNvSpPr/>
            <p:nvPr>
              <p:custDataLst>
                <p:tags r:id="rId1"/>
              </p:custDataLst>
            </p:nvPr>
          </p:nvSpPr>
          <p:spPr>
            <a:xfrm rot="2700000">
              <a:off x="4245793" y="3520948"/>
              <a:ext cx="172780" cy="17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" name="PA_直接连接符 8"/>
            <p:cNvCxnSpPr/>
            <p:nvPr>
              <p:custDataLst>
                <p:tags r:id="rId2"/>
              </p:custDataLst>
            </p:nvPr>
          </p:nvCxnSpPr>
          <p:spPr>
            <a:xfrm flipH="1">
              <a:off x="2726971" y="3607338"/>
              <a:ext cx="1367849" cy="0"/>
            </a:xfrm>
            <a:prstGeom prst="lin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A_直接连接符 9"/>
            <p:cNvCxnSpPr/>
            <p:nvPr>
              <p:custDataLst>
                <p:tags r:id="rId3"/>
              </p:custDataLst>
            </p:nvPr>
          </p:nvCxnSpPr>
          <p:spPr>
            <a:xfrm flipH="1">
              <a:off x="4584367" y="3607338"/>
              <a:ext cx="1310256" cy="0"/>
            </a:xfrm>
            <a:prstGeom prst="line">
              <a:avLst/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430811" y="2505670"/>
            <a:ext cx="73731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 b="1" spc="100" dirty="0">
                <a:solidFill>
                  <a:prstClr val="white"/>
                </a:solidFill>
                <a:effectLst>
                  <a:outerShdw blurRad="88900" dist="50800" dir="2700000" algn="tl" rotWithShape="0">
                    <a:prstClr val="black">
                      <a:alpha val="65000"/>
                    </a:prstClr>
                  </a:outerShdw>
                </a:effectLst>
                <a:cs typeface="+mn-ea"/>
                <a:sym typeface="+mn-lt"/>
              </a:rPr>
              <a:t>汇报主题</a:t>
            </a:r>
            <a:endParaRPr kumimoji="0" lang="zh-CN" altLang="en-US" sz="54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88900" dist="50800" dir="2700000" algn="tl" rotWithShape="0">
                  <a:prstClr val="black">
                    <a:alpha val="65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0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565738" y="1003419"/>
            <a:ext cx="1193280" cy="756124"/>
            <a:chOff x="7192010" y="1556006"/>
            <a:chExt cx="3975100" cy="756124"/>
          </a:xfrm>
        </p:grpSpPr>
        <p:sp>
          <p:nvSpPr>
            <p:cNvPr id="12" name="文本框 11"/>
            <p:cNvSpPr txBox="1"/>
            <p:nvPr/>
          </p:nvSpPr>
          <p:spPr>
            <a:xfrm>
              <a:off x="7192010" y="1556006"/>
              <a:ext cx="3543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92010" y="2026795"/>
              <a:ext cx="3975100" cy="2853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23437" y="3868451"/>
            <a:ext cx="4171462" cy="644278"/>
            <a:chOff x="6859048" y="3005024"/>
            <a:chExt cx="4171462" cy="644278"/>
          </a:xfrm>
        </p:grpSpPr>
        <p:sp>
          <p:nvSpPr>
            <p:cNvPr id="20" name="圆角矩形 19"/>
            <p:cNvSpPr/>
            <p:nvPr>
              <p:custDataLst>
                <p:tags r:id="rId7"/>
              </p:custDataLst>
            </p:nvPr>
          </p:nvSpPr>
          <p:spPr>
            <a:xfrm>
              <a:off x="6904337" y="3080467"/>
              <a:ext cx="4106564" cy="478072"/>
            </a:xfrm>
            <a:prstGeom prst="roundRect">
              <a:avLst>
                <a:gd name="adj" fmla="val 50000"/>
              </a:avLst>
            </a:prstGeom>
            <a:solidFill>
              <a:srgbClr val="FCFCFC">
                <a:alpha val="34117"/>
              </a:srgbClr>
            </a:solidFill>
            <a:ln w="12700" cap="flat" cmpd="sng">
              <a:solidFill>
                <a:schemeClr val="bg1">
                  <a:alpha val="7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8"/>
              </p:custDataLst>
            </p:nvPr>
          </p:nvSpPr>
          <p:spPr>
            <a:xfrm>
              <a:off x="6904336" y="3005024"/>
              <a:ext cx="644277" cy="644278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859048" y="3108403"/>
              <a:ext cx="4171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23437" y="4853884"/>
            <a:ext cx="4171462" cy="646145"/>
            <a:chOff x="6859048" y="4002254"/>
            <a:chExt cx="4171462" cy="646145"/>
          </a:xfrm>
        </p:grpSpPr>
        <p:sp>
          <p:nvSpPr>
            <p:cNvPr id="22" name="圆角矩形 21"/>
            <p:cNvSpPr/>
            <p:nvPr>
              <p:custDataLst>
                <p:tags r:id="rId5"/>
              </p:custDataLst>
            </p:nvPr>
          </p:nvSpPr>
          <p:spPr>
            <a:xfrm>
              <a:off x="6904337" y="4079564"/>
              <a:ext cx="4106564" cy="478072"/>
            </a:xfrm>
            <a:prstGeom prst="roundRect">
              <a:avLst>
                <a:gd name="adj" fmla="val 50000"/>
              </a:avLst>
            </a:prstGeom>
            <a:solidFill>
              <a:srgbClr val="FCFCFC">
                <a:alpha val="34117"/>
              </a:srgbClr>
            </a:solidFill>
            <a:ln w="12700" cap="flat" cmpd="sng">
              <a:solidFill>
                <a:schemeClr val="bg1">
                  <a:alpha val="7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>
              <a:off x="6904336" y="4002254"/>
              <a:ext cx="644277" cy="646145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59048" y="4095971"/>
              <a:ext cx="4171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1808DE3-CAFB-D622-499E-F5BD42319163}"/>
              </a:ext>
            </a:extLst>
          </p:cNvPr>
          <p:cNvGrpSpPr/>
          <p:nvPr/>
        </p:nvGrpSpPr>
        <p:grpSpPr>
          <a:xfrm>
            <a:off x="4123437" y="1961231"/>
            <a:ext cx="4171462" cy="644278"/>
            <a:chOff x="6859048" y="3005024"/>
            <a:chExt cx="4171462" cy="644278"/>
          </a:xfrm>
        </p:grpSpPr>
        <p:sp>
          <p:nvSpPr>
            <p:cNvPr id="33" name="圆角矩形 19">
              <a:extLst>
                <a:ext uri="{FF2B5EF4-FFF2-40B4-BE49-F238E27FC236}">
                  <a16:creationId xmlns:a16="http://schemas.microsoft.com/office/drawing/2014/main" id="{BA0C76FA-56B9-92CF-E065-8C19A33CED3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04337" y="3080467"/>
              <a:ext cx="4106564" cy="478072"/>
            </a:xfrm>
            <a:prstGeom prst="roundRect">
              <a:avLst>
                <a:gd name="adj" fmla="val 50000"/>
              </a:avLst>
            </a:prstGeom>
            <a:solidFill>
              <a:srgbClr val="FCFCFC">
                <a:alpha val="34117"/>
              </a:srgbClr>
            </a:solidFill>
            <a:ln w="12700" cap="flat" cmpd="sng">
              <a:solidFill>
                <a:schemeClr val="bg1">
                  <a:alpha val="7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F8E4116-F10B-C9A1-5A5E-9D922D91174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904336" y="3005024"/>
              <a:ext cx="644277" cy="644278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D02B091-A675-7DCE-FCE5-AEA1B5D7850F}"/>
                </a:ext>
              </a:extLst>
            </p:cNvPr>
            <p:cNvSpPr txBox="1"/>
            <p:nvPr/>
          </p:nvSpPr>
          <p:spPr>
            <a:xfrm>
              <a:off x="6859048" y="3108403"/>
              <a:ext cx="4171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AD7AC7C-1E06-604D-79F2-F09E5ECDF8FD}"/>
              </a:ext>
            </a:extLst>
          </p:cNvPr>
          <p:cNvGrpSpPr/>
          <p:nvPr/>
        </p:nvGrpSpPr>
        <p:grpSpPr>
          <a:xfrm>
            <a:off x="4123437" y="2881151"/>
            <a:ext cx="4171462" cy="646145"/>
            <a:chOff x="6859048" y="4002254"/>
            <a:chExt cx="4171462" cy="646145"/>
          </a:xfrm>
        </p:grpSpPr>
        <p:sp>
          <p:nvSpPr>
            <p:cNvPr id="37" name="圆角矩形 21">
              <a:extLst>
                <a:ext uri="{FF2B5EF4-FFF2-40B4-BE49-F238E27FC236}">
                  <a16:creationId xmlns:a16="http://schemas.microsoft.com/office/drawing/2014/main" id="{DD9AA704-6AAF-C256-846F-913C386EF5E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904337" y="4079564"/>
              <a:ext cx="4106564" cy="478072"/>
            </a:xfrm>
            <a:prstGeom prst="roundRect">
              <a:avLst>
                <a:gd name="adj" fmla="val 50000"/>
              </a:avLst>
            </a:prstGeom>
            <a:solidFill>
              <a:srgbClr val="FCFCFC">
                <a:alpha val="34117"/>
              </a:srgbClr>
            </a:solidFill>
            <a:ln w="12700" cap="flat" cmpd="sng">
              <a:solidFill>
                <a:schemeClr val="bg1">
                  <a:alpha val="7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C4DCA-DB75-0C8B-7420-A758357D17E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904336" y="4002254"/>
              <a:ext cx="644277" cy="646145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8A3E274-03F9-C516-02FD-F3607073B8AB}"/>
                </a:ext>
              </a:extLst>
            </p:cNvPr>
            <p:cNvSpPr txBox="1"/>
            <p:nvPr/>
          </p:nvSpPr>
          <p:spPr>
            <a:xfrm>
              <a:off x="6859048" y="4095971"/>
              <a:ext cx="4171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7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968736" y="2218445"/>
            <a:ext cx="22545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67150" y="2902875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22907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2266452" y="447821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052661" y="1681419"/>
            <a:ext cx="3411537" cy="3775731"/>
            <a:chOff x="931863" y="1940299"/>
            <a:chExt cx="3411537" cy="3775731"/>
          </a:xfrm>
        </p:grpSpPr>
        <p:sp>
          <p:nvSpPr>
            <p:cNvPr id="11281" name="直接连接符 28"/>
            <p:cNvSpPr>
              <a:spLocks noChangeShapeType="1"/>
            </p:cNvSpPr>
            <p:nvPr/>
          </p:nvSpPr>
          <p:spPr bwMode="auto">
            <a:xfrm>
              <a:off x="1014413" y="2362200"/>
              <a:ext cx="1582737" cy="0"/>
            </a:xfrm>
            <a:prstGeom prst="line">
              <a:avLst/>
            </a:prstGeom>
            <a:noFill/>
            <a:ln w="38100">
              <a:solidFill>
                <a:srgbClr val="FFFFFF">
                  <a:alpha val="39999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82" name="椭圆 29"/>
            <p:cNvSpPr>
              <a:spLocks noChangeAspect="1" noChangeArrowheads="1"/>
            </p:cNvSpPr>
            <p:nvPr/>
          </p:nvSpPr>
          <p:spPr bwMode="auto">
            <a:xfrm>
              <a:off x="931863" y="2265363"/>
              <a:ext cx="179387" cy="179387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3" name="直接连接符 30"/>
            <p:cNvSpPr>
              <a:spLocks noChangeShapeType="1"/>
            </p:cNvSpPr>
            <p:nvPr/>
          </p:nvSpPr>
          <p:spPr bwMode="auto">
            <a:xfrm>
              <a:off x="1014413" y="3856038"/>
              <a:ext cx="1582737" cy="1587"/>
            </a:xfrm>
            <a:prstGeom prst="line">
              <a:avLst/>
            </a:prstGeom>
            <a:noFill/>
            <a:ln w="38100">
              <a:solidFill>
                <a:srgbClr val="FFFFFF">
                  <a:alpha val="39999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84" name="椭圆 31"/>
            <p:cNvSpPr>
              <a:spLocks noChangeAspect="1" noChangeArrowheads="1"/>
            </p:cNvSpPr>
            <p:nvPr/>
          </p:nvSpPr>
          <p:spPr bwMode="auto">
            <a:xfrm>
              <a:off x="931863" y="3759200"/>
              <a:ext cx="179387" cy="1793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5" name="直接连接符 32"/>
            <p:cNvSpPr>
              <a:spLocks noChangeShapeType="1"/>
            </p:cNvSpPr>
            <p:nvPr/>
          </p:nvSpPr>
          <p:spPr bwMode="auto">
            <a:xfrm>
              <a:off x="1014413" y="5348288"/>
              <a:ext cx="1582737" cy="0"/>
            </a:xfrm>
            <a:prstGeom prst="line">
              <a:avLst/>
            </a:prstGeom>
            <a:noFill/>
            <a:ln w="38100">
              <a:solidFill>
                <a:srgbClr val="FFFFFF">
                  <a:alpha val="39999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86" name="椭圆 33"/>
            <p:cNvSpPr>
              <a:spLocks noChangeAspect="1" noChangeArrowheads="1"/>
            </p:cNvSpPr>
            <p:nvPr/>
          </p:nvSpPr>
          <p:spPr bwMode="auto">
            <a:xfrm>
              <a:off x="931863" y="5251450"/>
              <a:ext cx="179387" cy="1793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095163" y="5387479"/>
              <a:ext cx="3248237" cy="328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文字添加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095163" y="1940299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1095163" y="3454219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95163" y="4914667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1095163" y="3901631"/>
              <a:ext cx="3248237" cy="328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文字添加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095163" y="2402448"/>
              <a:ext cx="3248237" cy="327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文字添加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C1043A11-67C4-784D-F012-92BE3026B87F}"/>
              </a:ext>
            </a:extLst>
          </p:cNvPr>
          <p:cNvSpPr/>
          <p:nvPr/>
        </p:nvSpPr>
        <p:spPr>
          <a:xfrm>
            <a:off x="1017496" y="1660350"/>
            <a:ext cx="5224056" cy="3881355"/>
          </a:xfrm>
          <a:prstGeom prst="rect">
            <a:avLst/>
          </a:prstGeom>
          <a:solidFill>
            <a:srgbClr val="FCFCF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图片插入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5657E29-FE5E-8D3D-7061-F346E16BCD61}"/>
              </a:ext>
            </a:extLst>
          </p:cNvPr>
          <p:cNvGrpSpPr/>
          <p:nvPr/>
        </p:nvGrpSpPr>
        <p:grpSpPr>
          <a:xfrm>
            <a:off x="0" y="687070"/>
            <a:ext cx="12192965" cy="694056"/>
            <a:chOff x="0" y="623570"/>
            <a:chExt cx="12192965" cy="694056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DA4EA7D-10D8-2533-7D15-8C9AD1ED0E18}"/>
                </a:ext>
              </a:extLst>
            </p:cNvPr>
            <p:cNvCxnSpPr/>
            <p:nvPr/>
          </p:nvCxnSpPr>
          <p:spPr>
            <a:xfrm>
              <a:off x="0" y="1016000"/>
              <a:ext cx="10147300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2D891B6-B9E9-F2D1-AEE2-AD59FCBD2107}"/>
                </a:ext>
              </a:extLst>
            </p:cNvPr>
            <p:cNvCxnSpPr/>
            <p:nvPr/>
          </p:nvCxnSpPr>
          <p:spPr>
            <a:xfrm flipH="1">
              <a:off x="10147300" y="723900"/>
              <a:ext cx="183606" cy="29210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8C9440C-571D-9DA3-0B54-D348124F3440}"/>
                </a:ext>
              </a:extLst>
            </p:cNvPr>
            <p:cNvCxnSpPr/>
            <p:nvPr/>
          </p:nvCxnSpPr>
          <p:spPr>
            <a:xfrm>
              <a:off x="10330906" y="723900"/>
              <a:ext cx="134257" cy="54451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294AF3E-C2EF-25E7-5F58-8BB0F25E3E43}"/>
                </a:ext>
              </a:extLst>
            </p:cNvPr>
            <p:cNvCxnSpPr/>
            <p:nvPr/>
          </p:nvCxnSpPr>
          <p:spPr>
            <a:xfrm flipH="1">
              <a:off x="10465163" y="976313"/>
              <a:ext cx="183606" cy="29210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166B7BF-80AE-18AB-63BE-3B9AF6C2BF35}"/>
                </a:ext>
              </a:extLst>
            </p:cNvPr>
            <p:cNvCxnSpPr/>
            <p:nvPr/>
          </p:nvCxnSpPr>
          <p:spPr>
            <a:xfrm>
              <a:off x="10648769" y="976313"/>
              <a:ext cx="75967" cy="34131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8B806CC-0CD7-F956-A8F8-3F4B1A3D3151}"/>
                </a:ext>
              </a:extLst>
            </p:cNvPr>
            <p:cNvCxnSpPr/>
            <p:nvPr/>
          </p:nvCxnSpPr>
          <p:spPr>
            <a:xfrm flipH="1">
              <a:off x="10724736" y="632460"/>
              <a:ext cx="194738" cy="67564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367CEBD-D0CC-497A-5558-52D9BC858EBE}"/>
                </a:ext>
              </a:extLst>
            </p:cNvPr>
            <p:cNvCxnSpPr/>
            <p:nvPr/>
          </p:nvCxnSpPr>
          <p:spPr>
            <a:xfrm>
              <a:off x="10919474" y="623570"/>
              <a:ext cx="87099" cy="39243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08D06C1-DBAF-5076-FA1C-F7228DBC1CEA}"/>
                </a:ext>
              </a:extLst>
            </p:cNvPr>
            <p:cNvCxnSpPr/>
            <p:nvPr/>
          </p:nvCxnSpPr>
          <p:spPr>
            <a:xfrm>
              <a:off x="11004965" y="1016000"/>
              <a:ext cx="1188000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10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687070"/>
            <a:ext cx="12192965" cy="694056"/>
            <a:chOff x="0" y="623570"/>
            <a:chExt cx="12192965" cy="69405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0" y="1016000"/>
              <a:ext cx="10147300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10147300" y="723900"/>
              <a:ext cx="183606" cy="29210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0330906" y="723900"/>
              <a:ext cx="134257" cy="54451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10465163" y="976313"/>
              <a:ext cx="183606" cy="29210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0648769" y="976313"/>
              <a:ext cx="75967" cy="34131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10724736" y="632460"/>
              <a:ext cx="194738" cy="67564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0919474" y="623570"/>
              <a:ext cx="87099" cy="39243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1004965" y="1016000"/>
              <a:ext cx="1188000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191659" y="2112963"/>
            <a:ext cx="3013288" cy="1728088"/>
          </a:xfrm>
          <a:prstGeom prst="rect">
            <a:avLst/>
          </a:prstGeom>
          <a:solidFill>
            <a:srgbClr val="FCFCF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591668" y="2112963"/>
            <a:ext cx="3013288" cy="1728088"/>
          </a:xfrm>
          <a:prstGeom prst="rect">
            <a:avLst/>
          </a:prstGeom>
          <a:solidFill>
            <a:srgbClr val="FCFCF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991677" y="2112963"/>
            <a:ext cx="3013288" cy="1728088"/>
          </a:xfrm>
          <a:prstGeom prst="rect">
            <a:avLst/>
          </a:prstGeom>
          <a:solidFill>
            <a:srgbClr val="FCFCF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236192" y="4099136"/>
            <a:ext cx="2968755" cy="679701"/>
            <a:chOff x="874713" y="3325188"/>
            <a:chExt cx="2968755" cy="679701"/>
          </a:xfrm>
        </p:grpSpPr>
        <p:sp>
          <p:nvSpPr>
            <p:cNvPr id="78" name="矩形 77"/>
            <p:cNvSpPr/>
            <p:nvPr/>
          </p:nvSpPr>
          <p:spPr>
            <a:xfrm>
              <a:off x="874713" y="3677812"/>
              <a:ext cx="2968755" cy="327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636201" y="4099136"/>
            <a:ext cx="2968755" cy="679701"/>
            <a:chOff x="874713" y="3325188"/>
            <a:chExt cx="2968755" cy="679701"/>
          </a:xfrm>
        </p:grpSpPr>
        <p:sp>
          <p:nvSpPr>
            <p:cNvPr id="81" name="矩形 80"/>
            <p:cNvSpPr/>
            <p:nvPr/>
          </p:nvSpPr>
          <p:spPr>
            <a:xfrm>
              <a:off x="874713" y="3677812"/>
              <a:ext cx="2968755" cy="327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994268" y="4099136"/>
            <a:ext cx="2968755" cy="679701"/>
            <a:chOff x="874713" y="3325188"/>
            <a:chExt cx="2968755" cy="679701"/>
          </a:xfrm>
        </p:grpSpPr>
        <p:sp>
          <p:nvSpPr>
            <p:cNvPr id="84" name="矩形 83"/>
            <p:cNvSpPr/>
            <p:nvPr/>
          </p:nvSpPr>
          <p:spPr>
            <a:xfrm>
              <a:off x="874713" y="3677812"/>
              <a:ext cx="2968755" cy="327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874713" y="33251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61FD9E1-1095-97B2-056D-22D3256A15D7}"/>
              </a:ext>
            </a:extLst>
          </p:cNvPr>
          <p:cNvSpPr txBox="1"/>
          <p:nvPr/>
        </p:nvSpPr>
        <p:spPr>
          <a:xfrm>
            <a:off x="2266452" y="447821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5256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687070"/>
            <a:ext cx="12192965" cy="694056"/>
            <a:chOff x="0" y="623570"/>
            <a:chExt cx="12192965" cy="694056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0" y="1016000"/>
              <a:ext cx="10147300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147300" y="723900"/>
              <a:ext cx="183606" cy="29210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330906" y="723900"/>
              <a:ext cx="134257" cy="54451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0465163" y="976313"/>
              <a:ext cx="183606" cy="29210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0648769" y="976313"/>
              <a:ext cx="75967" cy="34131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724736" y="632460"/>
              <a:ext cx="194738" cy="67564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0919474" y="623570"/>
              <a:ext cx="87099" cy="39243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1004965" y="1016000"/>
              <a:ext cx="1188000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077913" y="1826917"/>
            <a:ext cx="2522537" cy="3606852"/>
            <a:chOff x="1077913" y="2567437"/>
            <a:chExt cx="2522537" cy="3852516"/>
          </a:xfrm>
        </p:grpSpPr>
        <p:sp>
          <p:nvSpPr>
            <p:cNvPr id="23557" name="矩形 8"/>
            <p:cNvSpPr>
              <a:spLocks noChangeArrowheads="1"/>
            </p:cNvSpPr>
            <p:nvPr/>
          </p:nvSpPr>
          <p:spPr bwMode="auto">
            <a:xfrm>
              <a:off x="1077913" y="2567437"/>
              <a:ext cx="2522537" cy="709162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60" name="任意多边形 11"/>
            <p:cNvSpPr>
              <a:spLocks noChangeArrowheads="1"/>
            </p:cNvSpPr>
            <p:nvPr/>
          </p:nvSpPr>
          <p:spPr bwMode="auto">
            <a:xfrm>
              <a:off x="1089025" y="3276600"/>
              <a:ext cx="2509838" cy="252413"/>
            </a:xfrm>
            <a:custGeom>
              <a:avLst/>
              <a:gdLst>
                <a:gd name="T0" fmla="*/ 0 w 2510282"/>
                <a:gd name="T1" fmla="*/ 0 h 252000"/>
                <a:gd name="T2" fmla="*/ 2509838 w 2510282"/>
                <a:gd name="T3" fmla="*/ 0 h 252000"/>
                <a:gd name="T4" fmla="*/ 2363743 w 2510282"/>
                <a:gd name="T5" fmla="*/ 252413 h 252000"/>
                <a:gd name="T6" fmla="*/ 146095 w 2510282"/>
                <a:gd name="T7" fmla="*/ 252413 h 252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0282"/>
                <a:gd name="T13" fmla="*/ 0 h 252000"/>
                <a:gd name="T14" fmla="*/ 2510282 w 2510282"/>
                <a:gd name="T15" fmla="*/ 252000 h 252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0282" h="252000">
                  <a:moveTo>
                    <a:pt x="0" y="0"/>
                  </a:moveTo>
                  <a:lnTo>
                    <a:pt x="2510282" y="0"/>
                  </a:lnTo>
                  <a:lnTo>
                    <a:pt x="2364161" y="252000"/>
                  </a:lnTo>
                  <a:lnTo>
                    <a:pt x="146121" y="25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61" name="矩形 12"/>
            <p:cNvSpPr>
              <a:spLocks noChangeArrowheads="1"/>
            </p:cNvSpPr>
            <p:nvPr/>
          </p:nvSpPr>
          <p:spPr bwMode="auto">
            <a:xfrm>
              <a:off x="1225550" y="3529013"/>
              <a:ext cx="2219325" cy="28909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566" name="文本框 17"/>
            <p:cNvSpPr>
              <a:spLocks noChangeArrowheads="1"/>
            </p:cNvSpPr>
            <p:nvPr/>
          </p:nvSpPr>
          <p:spPr bwMode="auto">
            <a:xfrm>
              <a:off x="1713002" y="2663142"/>
              <a:ext cx="1261885" cy="55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标题一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214225" y="3759279"/>
              <a:ext cx="2241974" cy="853196"/>
              <a:chOff x="874713" y="3175545"/>
              <a:chExt cx="2241974" cy="85319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992400" y="3677812"/>
                <a:ext cx="2006600" cy="3509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文字添加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74713" y="3175545"/>
                <a:ext cx="2241974" cy="4210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副标题</a:t>
                </a: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66A89A2-AE0A-5594-C769-F146C1953270}"/>
              </a:ext>
            </a:extLst>
          </p:cNvPr>
          <p:cNvGrpSpPr/>
          <p:nvPr/>
        </p:nvGrpSpPr>
        <p:grpSpPr>
          <a:xfrm>
            <a:off x="4834731" y="1826917"/>
            <a:ext cx="2522537" cy="3606852"/>
            <a:chOff x="1077913" y="2567437"/>
            <a:chExt cx="2522537" cy="3852516"/>
          </a:xfrm>
        </p:grpSpPr>
        <p:sp>
          <p:nvSpPr>
            <p:cNvPr id="43" name="矩形 8">
              <a:extLst>
                <a:ext uri="{FF2B5EF4-FFF2-40B4-BE49-F238E27FC236}">
                  <a16:creationId xmlns:a16="http://schemas.microsoft.com/office/drawing/2014/main" id="{461A22EE-D6DB-791C-60CA-60EA81919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13" y="2567437"/>
              <a:ext cx="2522537" cy="709162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任意多边形 11">
              <a:extLst>
                <a:ext uri="{FF2B5EF4-FFF2-40B4-BE49-F238E27FC236}">
                  <a16:creationId xmlns:a16="http://schemas.microsoft.com/office/drawing/2014/main" id="{5BA1BE35-9465-C091-FD7C-DA2678ADF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025" y="3276600"/>
              <a:ext cx="2509838" cy="252413"/>
            </a:xfrm>
            <a:custGeom>
              <a:avLst/>
              <a:gdLst>
                <a:gd name="T0" fmla="*/ 0 w 2510282"/>
                <a:gd name="T1" fmla="*/ 0 h 252000"/>
                <a:gd name="T2" fmla="*/ 2509838 w 2510282"/>
                <a:gd name="T3" fmla="*/ 0 h 252000"/>
                <a:gd name="T4" fmla="*/ 2363743 w 2510282"/>
                <a:gd name="T5" fmla="*/ 252413 h 252000"/>
                <a:gd name="T6" fmla="*/ 146095 w 2510282"/>
                <a:gd name="T7" fmla="*/ 252413 h 252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0282"/>
                <a:gd name="T13" fmla="*/ 0 h 252000"/>
                <a:gd name="T14" fmla="*/ 2510282 w 2510282"/>
                <a:gd name="T15" fmla="*/ 252000 h 252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0282" h="252000">
                  <a:moveTo>
                    <a:pt x="0" y="0"/>
                  </a:moveTo>
                  <a:lnTo>
                    <a:pt x="2510282" y="0"/>
                  </a:lnTo>
                  <a:lnTo>
                    <a:pt x="2364161" y="252000"/>
                  </a:lnTo>
                  <a:lnTo>
                    <a:pt x="146121" y="25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12">
              <a:extLst>
                <a:ext uri="{FF2B5EF4-FFF2-40B4-BE49-F238E27FC236}">
                  <a16:creationId xmlns:a16="http://schemas.microsoft.com/office/drawing/2014/main" id="{51C19FCE-949B-1E4E-FE71-82D112B5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550" y="3529013"/>
              <a:ext cx="2219325" cy="28909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文本框 17">
              <a:extLst>
                <a:ext uri="{FF2B5EF4-FFF2-40B4-BE49-F238E27FC236}">
                  <a16:creationId xmlns:a16="http://schemas.microsoft.com/office/drawing/2014/main" id="{2E974687-62E1-B484-E7C7-AFB9276F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002" y="2663142"/>
              <a:ext cx="1261885" cy="55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标题一</a:t>
              </a: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203A31D8-2BF3-46A0-FFB0-159F2A88DE38}"/>
                </a:ext>
              </a:extLst>
            </p:cNvPr>
            <p:cNvGrpSpPr/>
            <p:nvPr/>
          </p:nvGrpSpPr>
          <p:grpSpPr>
            <a:xfrm>
              <a:off x="1214225" y="3759279"/>
              <a:ext cx="2241974" cy="853196"/>
              <a:chOff x="874713" y="3175545"/>
              <a:chExt cx="2241974" cy="853196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BB4FA844-E48F-4CF6-ECB1-006338AE7B48}"/>
                  </a:ext>
                </a:extLst>
              </p:cNvPr>
              <p:cNvSpPr/>
              <p:nvPr/>
            </p:nvSpPr>
            <p:spPr>
              <a:xfrm>
                <a:off x="992400" y="3677812"/>
                <a:ext cx="2006600" cy="3509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文字添加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AEB3B8AD-9CFD-103F-5A0E-768D67798776}"/>
                  </a:ext>
                </a:extLst>
              </p:cNvPr>
              <p:cNvSpPr/>
              <p:nvPr/>
            </p:nvSpPr>
            <p:spPr>
              <a:xfrm>
                <a:off x="874713" y="3175545"/>
                <a:ext cx="2241974" cy="4210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副标题</a:t>
                </a: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6C2021C-B347-0C49-C154-7FAA415FCF94}"/>
              </a:ext>
            </a:extLst>
          </p:cNvPr>
          <p:cNvGrpSpPr/>
          <p:nvPr/>
        </p:nvGrpSpPr>
        <p:grpSpPr>
          <a:xfrm>
            <a:off x="8601074" y="1826917"/>
            <a:ext cx="2522537" cy="3606852"/>
            <a:chOff x="1077913" y="2567437"/>
            <a:chExt cx="2522537" cy="3852516"/>
          </a:xfrm>
        </p:grpSpPr>
        <p:sp>
          <p:nvSpPr>
            <p:cNvPr id="51" name="矩形 8">
              <a:extLst>
                <a:ext uri="{FF2B5EF4-FFF2-40B4-BE49-F238E27FC236}">
                  <a16:creationId xmlns:a16="http://schemas.microsoft.com/office/drawing/2014/main" id="{63098F90-01B2-2DAB-84B4-5251A4892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913" y="2567437"/>
              <a:ext cx="2522537" cy="709162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 11">
              <a:extLst>
                <a:ext uri="{FF2B5EF4-FFF2-40B4-BE49-F238E27FC236}">
                  <a16:creationId xmlns:a16="http://schemas.microsoft.com/office/drawing/2014/main" id="{BBF99A96-01F2-34B3-87C5-6C72E0956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025" y="3276600"/>
              <a:ext cx="2509838" cy="252413"/>
            </a:xfrm>
            <a:custGeom>
              <a:avLst/>
              <a:gdLst>
                <a:gd name="T0" fmla="*/ 0 w 2510282"/>
                <a:gd name="T1" fmla="*/ 0 h 252000"/>
                <a:gd name="T2" fmla="*/ 2509838 w 2510282"/>
                <a:gd name="T3" fmla="*/ 0 h 252000"/>
                <a:gd name="T4" fmla="*/ 2363743 w 2510282"/>
                <a:gd name="T5" fmla="*/ 252413 h 252000"/>
                <a:gd name="T6" fmla="*/ 146095 w 2510282"/>
                <a:gd name="T7" fmla="*/ 252413 h 252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0282"/>
                <a:gd name="T13" fmla="*/ 0 h 252000"/>
                <a:gd name="T14" fmla="*/ 2510282 w 2510282"/>
                <a:gd name="T15" fmla="*/ 252000 h 252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0282" h="252000">
                  <a:moveTo>
                    <a:pt x="0" y="0"/>
                  </a:moveTo>
                  <a:lnTo>
                    <a:pt x="2510282" y="0"/>
                  </a:lnTo>
                  <a:lnTo>
                    <a:pt x="2364161" y="252000"/>
                  </a:lnTo>
                  <a:lnTo>
                    <a:pt x="146121" y="25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12">
              <a:extLst>
                <a:ext uri="{FF2B5EF4-FFF2-40B4-BE49-F238E27FC236}">
                  <a16:creationId xmlns:a16="http://schemas.microsoft.com/office/drawing/2014/main" id="{62A94C82-5260-409B-AD39-864FFFFCF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550" y="3529013"/>
              <a:ext cx="2219325" cy="28909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文本框 17">
              <a:extLst>
                <a:ext uri="{FF2B5EF4-FFF2-40B4-BE49-F238E27FC236}">
                  <a16:creationId xmlns:a16="http://schemas.microsoft.com/office/drawing/2014/main" id="{5A98797D-4A42-FC51-8189-84BE40F5E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002" y="2663142"/>
              <a:ext cx="1261885" cy="55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标题一</a:t>
              </a: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5C32D4FE-D455-798E-19FF-0A41EF865500}"/>
                </a:ext>
              </a:extLst>
            </p:cNvPr>
            <p:cNvGrpSpPr/>
            <p:nvPr/>
          </p:nvGrpSpPr>
          <p:grpSpPr>
            <a:xfrm>
              <a:off x="1214225" y="3759279"/>
              <a:ext cx="2241974" cy="853196"/>
              <a:chOff x="874713" y="3175545"/>
              <a:chExt cx="2241974" cy="853196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54735DE0-431D-6A6E-6EB0-0B3E79B6B44A}"/>
                  </a:ext>
                </a:extLst>
              </p:cNvPr>
              <p:cNvSpPr/>
              <p:nvPr/>
            </p:nvSpPr>
            <p:spPr>
              <a:xfrm>
                <a:off x="992400" y="3677812"/>
                <a:ext cx="2006600" cy="3509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文字添加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D90B4B3A-BE29-9335-AB1F-E26D87231FC0}"/>
                  </a:ext>
                </a:extLst>
              </p:cNvPr>
              <p:cNvSpPr/>
              <p:nvPr/>
            </p:nvSpPr>
            <p:spPr>
              <a:xfrm>
                <a:off x="874713" y="3175545"/>
                <a:ext cx="2241974" cy="4210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副标题</a:t>
                </a:r>
              </a:p>
            </p:txBody>
          </p:sp>
        </p:grp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85C1E0C0-5CF1-FE3D-D712-CFCC5289E8BD}"/>
              </a:ext>
            </a:extLst>
          </p:cNvPr>
          <p:cNvSpPr txBox="1"/>
          <p:nvPr/>
        </p:nvSpPr>
        <p:spPr>
          <a:xfrm>
            <a:off x="2266452" y="447821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31974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12181" y="1892905"/>
            <a:ext cx="7767638" cy="3936504"/>
            <a:chOff x="1435100" y="1393825"/>
            <a:chExt cx="9478963" cy="4803775"/>
          </a:xfrm>
        </p:grpSpPr>
        <p:sp>
          <p:nvSpPr>
            <p:cNvPr id="21506" name="Freeform 265"/>
            <p:cNvSpPr>
              <a:spLocks noChangeArrowheads="1"/>
            </p:cNvSpPr>
            <p:nvPr/>
          </p:nvSpPr>
          <p:spPr bwMode="auto">
            <a:xfrm>
              <a:off x="4635500" y="2465388"/>
              <a:ext cx="1304925" cy="1604962"/>
            </a:xfrm>
            <a:custGeom>
              <a:avLst/>
              <a:gdLst>
                <a:gd name="T0" fmla="*/ 706834 w 312"/>
                <a:gd name="T1" fmla="*/ 804565 h 385"/>
                <a:gd name="T2" fmla="*/ 1304925 w 312"/>
                <a:gd name="T3" fmla="*/ 1604962 h 385"/>
                <a:gd name="T4" fmla="*/ 242582 w 312"/>
                <a:gd name="T5" fmla="*/ 1183920 h 385"/>
                <a:gd name="T6" fmla="*/ 12547 w 312"/>
                <a:gd name="T7" fmla="*/ 904615 h 385"/>
                <a:gd name="T8" fmla="*/ 4182 w 312"/>
                <a:gd name="T9" fmla="*/ 804565 h 385"/>
                <a:gd name="T10" fmla="*/ 12547 w 312"/>
                <a:gd name="T11" fmla="*/ 700347 h 385"/>
                <a:gd name="T12" fmla="*/ 242582 w 312"/>
                <a:gd name="T13" fmla="*/ 425211 h 385"/>
                <a:gd name="T14" fmla="*/ 1304925 w 312"/>
                <a:gd name="T15" fmla="*/ 0 h 385"/>
                <a:gd name="T16" fmla="*/ 706834 w 312"/>
                <a:gd name="T17" fmla="*/ 804565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385"/>
                <a:gd name="T29" fmla="*/ 312 w 312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385">
                  <a:moveTo>
                    <a:pt x="169" y="193"/>
                  </a:moveTo>
                  <a:cubicBezTo>
                    <a:pt x="170" y="265"/>
                    <a:pt x="254" y="358"/>
                    <a:pt x="312" y="385"/>
                  </a:cubicBezTo>
                  <a:cubicBezTo>
                    <a:pt x="304" y="385"/>
                    <a:pt x="104" y="302"/>
                    <a:pt x="58" y="284"/>
                  </a:cubicBezTo>
                  <a:cubicBezTo>
                    <a:pt x="28" y="272"/>
                    <a:pt x="9" y="246"/>
                    <a:pt x="3" y="217"/>
                  </a:cubicBezTo>
                  <a:cubicBezTo>
                    <a:pt x="0" y="209"/>
                    <a:pt x="1" y="202"/>
                    <a:pt x="1" y="193"/>
                  </a:cubicBezTo>
                  <a:cubicBezTo>
                    <a:pt x="1" y="184"/>
                    <a:pt x="0" y="176"/>
                    <a:pt x="3" y="168"/>
                  </a:cubicBezTo>
                  <a:cubicBezTo>
                    <a:pt x="9" y="139"/>
                    <a:pt x="28" y="113"/>
                    <a:pt x="58" y="102"/>
                  </a:cubicBezTo>
                  <a:cubicBezTo>
                    <a:pt x="104" y="83"/>
                    <a:pt x="304" y="0"/>
                    <a:pt x="312" y="0"/>
                  </a:cubicBezTo>
                  <a:cubicBezTo>
                    <a:pt x="254" y="27"/>
                    <a:pt x="170" y="116"/>
                    <a:pt x="169" y="193"/>
                  </a:cubicBezTo>
                  <a:close/>
                </a:path>
              </a:pathLst>
            </a:custGeom>
            <a:solidFill>
              <a:srgbClr val="FEFEF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07" name="Freeform 263"/>
            <p:cNvSpPr>
              <a:spLocks noChangeArrowheads="1"/>
            </p:cNvSpPr>
            <p:nvPr/>
          </p:nvSpPr>
          <p:spPr bwMode="auto">
            <a:xfrm>
              <a:off x="6307138" y="3521075"/>
              <a:ext cx="1300162" cy="1606550"/>
            </a:xfrm>
            <a:custGeom>
              <a:avLst/>
              <a:gdLst>
                <a:gd name="T0" fmla="*/ 597824 w 311"/>
                <a:gd name="T1" fmla="*/ 801189 h 385"/>
                <a:gd name="T2" fmla="*/ 0 w 311"/>
                <a:gd name="T3" fmla="*/ 0 h 385"/>
                <a:gd name="T4" fmla="*/ 1061869 w 311"/>
                <a:gd name="T5" fmla="*/ 421459 h 385"/>
                <a:gd name="T6" fmla="*/ 1291801 w 311"/>
                <a:gd name="T7" fmla="*/ 701040 h 385"/>
                <a:gd name="T8" fmla="*/ 1300162 w 311"/>
                <a:gd name="T9" fmla="*/ 801189 h 385"/>
                <a:gd name="T10" fmla="*/ 1291801 w 311"/>
                <a:gd name="T11" fmla="*/ 905510 h 385"/>
                <a:gd name="T12" fmla="*/ 1061869 w 311"/>
                <a:gd name="T13" fmla="*/ 1180919 h 385"/>
                <a:gd name="T14" fmla="*/ 0 w 311"/>
                <a:gd name="T15" fmla="*/ 1606550 h 385"/>
                <a:gd name="T16" fmla="*/ 597824 w 311"/>
                <a:gd name="T17" fmla="*/ 801189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1"/>
                <a:gd name="T28" fmla="*/ 0 h 385"/>
                <a:gd name="T29" fmla="*/ 311 w 311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1" h="385">
                  <a:moveTo>
                    <a:pt x="143" y="192"/>
                  </a:moveTo>
                  <a:cubicBezTo>
                    <a:pt x="142" y="120"/>
                    <a:pt x="58" y="27"/>
                    <a:pt x="0" y="0"/>
                  </a:cubicBezTo>
                  <a:cubicBezTo>
                    <a:pt x="7" y="0"/>
                    <a:pt x="208" y="83"/>
                    <a:pt x="254" y="101"/>
                  </a:cubicBezTo>
                  <a:cubicBezTo>
                    <a:pt x="283" y="113"/>
                    <a:pt x="303" y="139"/>
                    <a:pt x="309" y="168"/>
                  </a:cubicBezTo>
                  <a:cubicBezTo>
                    <a:pt x="311" y="175"/>
                    <a:pt x="311" y="183"/>
                    <a:pt x="311" y="192"/>
                  </a:cubicBezTo>
                  <a:cubicBezTo>
                    <a:pt x="311" y="201"/>
                    <a:pt x="311" y="209"/>
                    <a:pt x="309" y="217"/>
                  </a:cubicBezTo>
                  <a:cubicBezTo>
                    <a:pt x="303" y="246"/>
                    <a:pt x="283" y="271"/>
                    <a:pt x="254" y="283"/>
                  </a:cubicBezTo>
                  <a:cubicBezTo>
                    <a:pt x="208" y="302"/>
                    <a:pt x="7" y="385"/>
                    <a:pt x="0" y="385"/>
                  </a:cubicBezTo>
                  <a:cubicBezTo>
                    <a:pt x="58" y="358"/>
                    <a:pt x="142" y="269"/>
                    <a:pt x="143" y="192"/>
                  </a:cubicBezTo>
                  <a:close/>
                </a:path>
              </a:pathLst>
            </a:custGeom>
            <a:solidFill>
              <a:srgbClr val="FEFEF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08" name="Freeform 266"/>
            <p:cNvSpPr>
              <a:spLocks noChangeArrowheads="1"/>
            </p:cNvSpPr>
            <p:nvPr/>
          </p:nvSpPr>
          <p:spPr bwMode="auto">
            <a:xfrm>
              <a:off x="4635500" y="4572000"/>
              <a:ext cx="1304925" cy="1609725"/>
            </a:xfrm>
            <a:custGeom>
              <a:avLst/>
              <a:gdLst>
                <a:gd name="T0" fmla="*/ 706834 w 312"/>
                <a:gd name="T1" fmla="*/ 804863 h 386"/>
                <a:gd name="T2" fmla="*/ 1304925 w 312"/>
                <a:gd name="T3" fmla="*/ 1609725 h 386"/>
                <a:gd name="T4" fmla="*/ 242582 w 312"/>
                <a:gd name="T5" fmla="*/ 1184357 h 386"/>
                <a:gd name="T6" fmla="*/ 12547 w 312"/>
                <a:gd name="T7" fmla="*/ 904949 h 386"/>
                <a:gd name="T8" fmla="*/ 4182 w 312"/>
                <a:gd name="T9" fmla="*/ 804863 h 386"/>
                <a:gd name="T10" fmla="*/ 12547 w 312"/>
                <a:gd name="T11" fmla="*/ 704776 h 386"/>
                <a:gd name="T12" fmla="*/ 242582 w 312"/>
                <a:gd name="T13" fmla="*/ 425368 h 386"/>
                <a:gd name="T14" fmla="*/ 1304925 w 312"/>
                <a:gd name="T15" fmla="*/ 4170 h 386"/>
                <a:gd name="T16" fmla="*/ 706834 w 312"/>
                <a:gd name="T17" fmla="*/ 804863 h 3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386"/>
                <a:gd name="T29" fmla="*/ 312 w 312"/>
                <a:gd name="T30" fmla="*/ 386 h 3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386">
                  <a:moveTo>
                    <a:pt x="169" y="193"/>
                  </a:moveTo>
                  <a:cubicBezTo>
                    <a:pt x="170" y="266"/>
                    <a:pt x="254" y="358"/>
                    <a:pt x="312" y="386"/>
                  </a:cubicBezTo>
                  <a:cubicBezTo>
                    <a:pt x="304" y="386"/>
                    <a:pt x="104" y="303"/>
                    <a:pt x="58" y="284"/>
                  </a:cubicBezTo>
                  <a:cubicBezTo>
                    <a:pt x="28" y="272"/>
                    <a:pt x="9" y="246"/>
                    <a:pt x="3" y="217"/>
                  </a:cubicBezTo>
                  <a:cubicBezTo>
                    <a:pt x="0" y="210"/>
                    <a:pt x="1" y="203"/>
                    <a:pt x="1" y="193"/>
                  </a:cubicBezTo>
                  <a:cubicBezTo>
                    <a:pt x="1" y="185"/>
                    <a:pt x="0" y="176"/>
                    <a:pt x="3" y="169"/>
                  </a:cubicBezTo>
                  <a:cubicBezTo>
                    <a:pt x="9" y="140"/>
                    <a:pt x="28" y="114"/>
                    <a:pt x="58" y="102"/>
                  </a:cubicBezTo>
                  <a:cubicBezTo>
                    <a:pt x="104" y="83"/>
                    <a:pt x="304" y="0"/>
                    <a:pt x="312" y="1"/>
                  </a:cubicBezTo>
                  <a:cubicBezTo>
                    <a:pt x="254" y="28"/>
                    <a:pt x="170" y="117"/>
                    <a:pt x="169" y="193"/>
                  </a:cubicBezTo>
                  <a:close/>
                </a:path>
              </a:pathLst>
            </a:custGeom>
            <a:solidFill>
              <a:srgbClr val="FEFEF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09" name="Freeform 267"/>
            <p:cNvSpPr>
              <a:spLocks noChangeArrowheads="1"/>
            </p:cNvSpPr>
            <p:nvPr/>
          </p:nvSpPr>
          <p:spPr bwMode="auto">
            <a:xfrm>
              <a:off x="6307138" y="1409700"/>
              <a:ext cx="1300162" cy="1611313"/>
            </a:xfrm>
            <a:custGeom>
              <a:avLst/>
              <a:gdLst>
                <a:gd name="T0" fmla="*/ 597824 w 311"/>
                <a:gd name="T1" fmla="*/ 805657 h 386"/>
                <a:gd name="T2" fmla="*/ 0 w 311"/>
                <a:gd name="T3" fmla="*/ 0 h 386"/>
                <a:gd name="T4" fmla="*/ 1061869 w 311"/>
                <a:gd name="T5" fmla="*/ 425787 h 386"/>
                <a:gd name="T6" fmla="*/ 1291801 w 311"/>
                <a:gd name="T7" fmla="*/ 705471 h 386"/>
                <a:gd name="T8" fmla="*/ 1300162 w 311"/>
                <a:gd name="T9" fmla="*/ 805657 h 386"/>
                <a:gd name="T10" fmla="*/ 1291801 w 311"/>
                <a:gd name="T11" fmla="*/ 905842 h 386"/>
                <a:gd name="T12" fmla="*/ 1061869 w 311"/>
                <a:gd name="T13" fmla="*/ 1185526 h 386"/>
                <a:gd name="T14" fmla="*/ 0 w 311"/>
                <a:gd name="T15" fmla="*/ 1607139 h 386"/>
                <a:gd name="T16" fmla="*/ 597824 w 311"/>
                <a:gd name="T17" fmla="*/ 805657 h 3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1"/>
                <a:gd name="T28" fmla="*/ 0 h 386"/>
                <a:gd name="T29" fmla="*/ 311 w 311"/>
                <a:gd name="T30" fmla="*/ 386 h 3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1" h="386">
                  <a:moveTo>
                    <a:pt x="143" y="193"/>
                  </a:moveTo>
                  <a:cubicBezTo>
                    <a:pt x="142" y="120"/>
                    <a:pt x="58" y="28"/>
                    <a:pt x="0" y="0"/>
                  </a:cubicBezTo>
                  <a:cubicBezTo>
                    <a:pt x="7" y="0"/>
                    <a:pt x="208" y="83"/>
                    <a:pt x="254" y="102"/>
                  </a:cubicBezTo>
                  <a:cubicBezTo>
                    <a:pt x="283" y="114"/>
                    <a:pt x="303" y="140"/>
                    <a:pt x="309" y="169"/>
                  </a:cubicBezTo>
                  <a:cubicBezTo>
                    <a:pt x="311" y="176"/>
                    <a:pt x="311" y="183"/>
                    <a:pt x="311" y="193"/>
                  </a:cubicBezTo>
                  <a:cubicBezTo>
                    <a:pt x="311" y="201"/>
                    <a:pt x="311" y="210"/>
                    <a:pt x="309" y="217"/>
                  </a:cubicBezTo>
                  <a:cubicBezTo>
                    <a:pt x="303" y="246"/>
                    <a:pt x="283" y="272"/>
                    <a:pt x="254" y="284"/>
                  </a:cubicBezTo>
                  <a:cubicBezTo>
                    <a:pt x="208" y="303"/>
                    <a:pt x="7" y="386"/>
                    <a:pt x="0" y="385"/>
                  </a:cubicBezTo>
                  <a:cubicBezTo>
                    <a:pt x="58" y="358"/>
                    <a:pt x="142" y="269"/>
                    <a:pt x="143" y="193"/>
                  </a:cubicBezTo>
                  <a:close/>
                </a:path>
              </a:pathLst>
            </a:custGeom>
            <a:solidFill>
              <a:srgbClr val="FEFEF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3" name="任意多边形 8"/>
            <p:cNvSpPr>
              <a:spLocks noChangeArrowheads="1"/>
            </p:cNvSpPr>
            <p:nvPr/>
          </p:nvSpPr>
          <p:spPr bwMode="auto">
            <a:xfrm>
              <a:off x="1601788" y="2946400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EFEFE"/>
              </a:solidFill>
              <a:prstDash val="sys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4" name="椭圆 9"/>
            <p:cNvSpPr>
              <a:spLocks noChangeAspect="1" noChangeArrowheads="1"/>
            </p:cNvSpPr>
            <p:nvPr/>
          </p:nvSpPr>
          <p:spPr bwMode="auto">
            <a:xfrm>
              <a:off x="1435100" y="2838450"/>
              <a:ext cx="215900" cy="21590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5" name="任意多边形 10"/>
            <p:cNvSpPr>
              <a:spLocks noChangeArrowheads="1"/>
            </p:cNvSpPr>
            <p:nvPr/>
          </p:nvSpPr>
          <p:spPr bwMode="auto">
            <a:xfrm>
              <a:off x="1480526" y="5297488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EFEFE"/>
              </a:solidFill>
              <a:prstDash val="sys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6" name="椭圆 11"/>
            <p:cNvSpPr>
              <a:spLocks noChangeAspect="1" noChangeArrowheads="1"/>
            </p:cNvSpPr>
            <p:nvPr/>
          </p:nvSpPr>
          <p:spPr bwMode="auto">
            <a:xfrm>
              <a:off x="1435100" y="5187950"/>
              <a:ext cx="215900" cy="21590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7" name="椭圆 12"/>
            <p:cNvSpPr>
              <a:spLocks noChangeAspect="1" noChangeArrowheads="1"/>
            </p:cNvSpPr>
            <p:nvPr/>
          </p:nvSpPr>
          <p:spPr bwMode="auto">
            <a:xfrm>
              <a:off x="10698163" y="1938338"/>
              <a:ext cx="215900" cy="21590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8" name="任意多边形 13"/>
            <p:cNvSpPr>
              <a:spLocks noChangeArrowheads="1"/>
            </p:cNvSpPr>
            <p:nvPr/>
          </p:nvSpPr>
          <p:spPr bwMode="auto">
            <a:xfrm>
              <a:off x="7558088" y="4116388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EFEFE"/>
              </a:solidFill>
              <a:prstDash val="sys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9" name="椭圆 14"/>
            <p:cNvSpPr>
              <a:spLocks noChangeAspect="1" noChangeArrowheads="1"/>
            </p:cNvSpPr>
            <p:nvPr/>
          </p:nvSpPr>
          <p:spPr bwMode="auto">
            <a:xfrm>
              <a:off x="10664825" y="4019550"/>
              <a:ext cx="215900" cy="21590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20" name="任意多边形 47"/>
            <p:cNvSpPr>
              <a:spLocks noChangeArrowheads="1"/>
            </p:cNvSpPr>
            <p:nvPr/>
          </p:nvSpPr>
          <p:spPr bwMode="auto">
            <a:xfrm>
              <a:off x="5810250" y="1393825"/>
              <a:ext cx="955675" cy="587375"/>
            </a:xfrm>
            <a:custGeom>
              <a:avLst/>
              <a:gdLst>
                <a:gd name="T0" fmla="*/ 367229 w 956472"/>
                <a:gd name="T1" fmla="*/ 413 h 588502"/>
                <a:gd name="T2" fmla="*/ 497908 w 956472"/>
                <a:gd name="T3" fmla="*/ 15897 h 588502"/>
                <a:gd name="T4" fmla="*/ 507694 w 956472"/>
                <a:gd name="T5" fmla="*/ 19740 h 588502"/>
                <a:gd name="T6" fmla="*/ 497218 w 956472"/>
                <a:gd name="T7" fmla="*/ 16947 h 588502"/>
                <a:gd name="T8" fmla="*/ 885296 w 956472"/>
                <a:gd name="T9" fmla="*/ 348452 h 588502"/>
                <a:gd name="T10" fmla="*/ 955675 w 956472"/>
                <a:gd name="T11" fmla="*/ 446575 h 588502"/>
                <a:gd name="T12" fmla="*/ 946671 w 956472"/>
                <a:gd name="T13" fmla="*/ 449128 h 588502"/>
                <a:gd name="T14" fmla="*/ 184904 w 956472"/>
                <a:gd name="T15" fmla="*/ 578032 h 588502"/>
                <a:gd name="T16" fmla="*/ 22141 w 956472"/>
                <a:gd name="T17" fmla="*/ 186620 h 588502"/>
                <a:gd name="T18" fmla="*/ 367229 w 956472"/>
                <a:gd name="T19" fmla="*/ 413 h 588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6472"/>
                <a:gd name="T31" fmla="*/ 0 h 588502"/>
                <a:gd name="T32" fmla="*/ 956472 w 956472"/>
                <a:gd name="T33" fmla="*/ 588502 h 5885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6472" h="588502">
                  <a:moveTo>
                    <a:pt x="367535" y="414"/>
                  </a:moveTo>
                  <a:cubicBezTo>
                    <a:pt x="414525" y="-1542"/>
                    <a:pt x="459687" y="3413"/>
                    <a:pt x="498323" y="15928"/>
                  </a:cubicBezTo>
                  <a:lnTo>
                    <a:pt x="508117" y="19778"/>
                  </a:lnTo>
                  <a:lnTo>
                    <a:pt x="497633" y="16980"/>
                  </a:lnTo>
                  <a:cubicBezTo>
                    <a:pt x="618911" y="75378"/>
                    <a:pt x="767371" y="200518"/>
                    <a:pt x="886034" y="349121"/>
                  </a:cubicBezTo>
                  <a:lnTo>
                    <a:pt x="956472" y="447432"/>
                  </a:lnTo>
                  <a:lnTo>
                    <a:pt x="947460" y="449990"/>
                  </a:lnTo>
                  <a:cubicBezTo>
                    <a:pt x="670620" y="526992"/>
                    <a:pt x="284258" y="618253"/>
                    <a:pt x="185058" y="579141"/>
                  </a:cubicBezTo>
                  <a:cubicBezTo>
                    <a:pt x="34690" y="516562"/>
                    <a:pt x="-40494" y="341340"/>
                    <a:pt x="22159" y="186978"/>
                  </a:cubicBezTo>
                  <a:cubicBezTo>
                    <a:pt x="69149" y="74336"/>
                    <a:pt x="226565" y="6281"/>
                    <a:pt x="367535" y="414"/>
                  </a:cubicBezTo>
                  <a:close/>
                </a:path>
              </a:pathLst>
            </a:custGeom>
            <a:solidFill>
              <a:srgbClr val="FEFEFE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21" name="任意多边形 43"/>
            <p:cNvSpPr>
              <a:spLocks noChangeArrowheads="1"/>
            </p:cNvSpPr>
            <p:nvPr/>
          </p:nvSpPr>
          <p:spPr bwMode="auto">
            <a:xfrm>
              <a:off x="5480050" y="5608638"/>
              <a:ext cx="958850" cy="588962"/>
            </a:xfrm>
            <a:custGeom>
              <a:avLst/>
              <a:gdLst>
                <a:gd name="T0" fmla="*/ 682816 w 958283"/>
                <a:gd name="T1" fmla="*/ 383 h 588461"/>
                <a:gd name="T2" fmla="*/ 773685 w 958283"/>
                <a:gd name="T3" fmla="*/ 9370 h 588461"/>
                <a:gd name="T4" fmla="*/ 936679 w 958283"/>
                <a:gd name="T5" fmla="*/ 397691 h 588461"/>
                <a:gd name="T6" fmla="*/ 460233 w 958283"/>
                <a:gd name="T7" fmla="*/ 573062 h 588461"/>
                <a:gd name="T8" fmla="*/ 456085 w 958283"/>
                <a:gd name="T9" fmla="*/ 571431 h 588461"/>
                <a:gd name="T10" fmla="*/ 364380 w 958283"/>
                <a:gd name="T11" fmla="*/ 517748 h 588461"/>
                <a:gd name="T12" fmla="*/ 71272 w 958283"/>
                <a:gd name="T13" fmla="*/ 241009 h 588461"/>
                <a:gd name="T14" fmla="*/ 0 w 958283"/>
                <a:gd name="T15" fmla="*/ 141405 h 588461"/>
                <a:gd name="T16" fmla="*/ 9811 w 958283"/>
                <a:gd name="T17" fmla="*/ 138631 h 588461"/>
                <a:gd name="T18" fmla="*/ 682816 w 958283"/>
                <a:gd name="T19" fmla="*/ 383 h 588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8283"/>
                <a:gd name="T31" fmla="*/ 0 h 588461"/>
                <a:gd name="T32" fmla="*/ 958283 w 958283"/>
                <a:gd name="T33" fmla="*/ 588461 h 5884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8283" h="588461">
                  <a:moveTo>
                    <a:pt x="682412" y="383"/>
                  </a:moveTo>
                  <a:cubicBezTo>
                    <a:pt x="722060" y="-1068"/>
                    <a:pt x="753387" y="1540"/>
                    <a:pt x="773227" y="9362"/>
                  </a:cubicBezTo>
                  <a:cubicBezTo>
                    <a:pt x="923594" y="71942"/>
                    <a:pt x="998778" y="247163"/>
                    <a:pt x="936125" y="397353"/>
                  </a:cubicBezTo>
                  <a:cubicBezTo>
                    <a:pt x="873472" y="551715"/>
                    <a:pt x="614506" y="622638"/>
                    <a:pt x="459961" y="572575"/>
                  </a:cubicBezTo>
                  <a:lnTo>
                    <a:pt x="455815" y="570945"/>
                  </a:lnTo>
                  <a:lnTo>
                    <a:pt x="364165" y="517308"/>
                  </a:lnTo>
                  <a:cubicBezTo>
                    <a:pt x="265785" y="450510"/>
                    <a:pt x="160136" y="352256"/>
                    <a:pt x="71230" y="240804"/>
                  </a:cubicBezTo>
                  <a:lnTo>
                    <a:pt x="0" y="141285"/>
                  </a:lnTo>
                  <a:lnTo>
                    <a:pt x="9805" y="138513"/>
                  </a:lnTo>
                  <a:cubicBezTo>
                    <a:pt x="232093" y="76912"/>
                    <a:pt x="523822" y="6185"/>
                    <a:pt x="682412" y="383"/>
                  </a:cubicBezTo>
                  <a:close/>
                </a:path>
              </a:pathLst>
            </a:custGeom>
            <a:solidFill>
              <a:srgbClr val="FEFEFE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22" name="任意多边形 41"/>
            <p:cNvSpPr>
              <a:spLocks noChangeArrowheads="1"/>
            </p:cNvSpPr>
            <p:nvPr/>
          </p:nvSpPr>
          <p:spPr bwMode="auto">
            <a:xfrm>
              <a:off x="5476875" y="4554538"/>
              <a:ext cx="1295400" cy="588962"/>
            </a:xfrm>
            <a:custGeom>
              <a:avLst/>
              <a:gdLst>
                <a:gd name="T0" fmla="*/ 571549 w 1294816"/>
                <a:gd name="T1" fmla="*/ 494 h 589332"/>
                <a:gd name="T2" fmla="*/ 1162365 w 1294816"/>
                <a:gd name="T3" fmla="*/ 105788 h 589332"/>
                <a:gd name="T4" fmla="*/ 1295400 w 1294816"/>
                <a:gd name="T5" fmla="*/ 141991 h 589332"/>
                <a:gd name="T6" fmla="*/ 1218592 w 1294816"/>
                <a:gd name="T7" fmla="*/ 248503 h 589332"/>
                <a:gd name="T8" fmla="*/ 925224 w 1294816"/>
                <a:gd name="T9" fmla="*/ 518883 h 589332"/>
                <a:gd name="T10" fmla="*/ 833187 w 1294816"/>
                <a:gd name="T11" fmla="*/ 570811 h 589332"/>
                <a:gd name="T12" fmla="*/ 830650 w 1294816"/>
                <a:gd name="T13" fmla="*/ 571790 h 589332"/>
                <a:gd name="T14" fmla="*/ 721995 w 1294816"/>
                <a:gd name="T15" fmla="*/ 588469 h 589332"/>
                <a:gd name="T16" fmla="*/ 130657 w 1294816"/>
                <a:gd name="T17" fmla="*/ 483176 h 589332"/>
                <a:gd name="T18" fmla="*/ 0 w 1294816"/>
                <a:gd name="T19" fmla="*/ 447733 h 589332"/>
                <a:gd name="T20" fmla="*/ 73929 w 1294816"/>
                <a:gd name="T21" fmla="*/ 345546 h 589332"/>
                <a:gd name="T22" fmla="*/ 462105 w 1294816"/>
                <a:gd name="T23" fmla="*/ 21952 h 589332"/>
                <a:gd name="T24" fmla="*/ 460185 w 1294816"/>
                <a:gd name="T25" fmla="*/ 22349 h 589332"/>
                <a:gd name="T26" fmla="*/ 462893 w 1294816"/>
                <a:gd name="T27" fmla="*/ 21345 h 589332"/>
                <a:gd name="T28" fmla="*/ 571549 w 1294816"/>
                <a:gd name="T29" fmla="*/ 494 h 5893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4816"/>
                <a:gd name="T46" fmla="*/ 0 h 589332"/>
                <a:gd name="T47" fmla="*/ 1294816 w 1294816"/>
                <a:gd name="T48" fmla="*/ 589332 h 5893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4816" h="589332">
                  <a:moveTo>
                    <a:pt x="571291" y="494"/>
                  </a:moveTo>
                  <a:cubicBezTo>
                    <a:pt x="692429" y="-5765"/>
                    <a:pt x="942016" y="48480"/>
                    <a:pt x="1161841" y="105854"/>
                  </a:cubicBezTo>
                  <a:lnTo>
                    <a:pt x="1294816" y="142080"/>
                  </a:lnTo>
                  <a:lnTo>
                    <a:pt x="1218043" y="248659"/>
                  </a:lnTo>
                  <a:cubicBezTo>
                    <a:pt x="1129046" y="358932"/>
                    <a:pt x="1023287" y="454541"/>
                    <a:pt x="924807" y="519209"/>
                  </a:cubicBezTo>
                  <a:lnTo>
                    <a:pt x="832811" y="571170"/>
                  </a:lnTo>
                  <a:lnTo>
                    <a:pt x="830276" y="572149"/>
                  </a:lnTo>
                  <a:cubicBezTo>
                    <a:pt x="796859" y="580494"/>
                    <a:pt x="759264" y="588839"/>
                    <a:pt x="721670" y="588839"/>
                  </a:cubicBezTo>
                  <a:cubicBezTo>
                    <a:pt x="600532" y="595098"/>
                    <a:pt x="350945" y="540854"/>
                    <a:pt x="130598" y="483480"/>
                  </a:cubicBezTo>
                  <a:lnTo>
                    <a:pt x="0" y="448014"/>
                  </a:lnTo>
                  <a:lnTo>
                    <a:pt x="73896" y="345763"/>
                  </a:lnTo>
                  <a:cubicBezTo>
                    <a:pt x="192437" y="199246"/>
                    <a:pt x="340745" y="78278"/>
                    <a:pt x="461897" y="21966"/>
                  </a:cubicBezTo>
                  <a:lnTo>
                    <a:pt x="459978" y="22363"/>
                  </a:lnTo>
                  <a:lnTo>
                    <a:pt x="462684" y="21358"/>
                  </a:lnTo>
                  <a:cubicBezTo>
                    <a:pt x="496101" y="8840"/>
                    <a:pt x="529519" y="494"/>
                    <a:pt x="571291" y="494"/>
                  </a:cubicBezTo>
                  <a:close/>
                </a:path>
              </a:pathLst>
            </a:custGeom>
            <a:solidFill>
              <a:srgbClr val="FEFEFE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23" name="任意多边形 37"/>
            <p:cNvSpPr>
              <a:spLocks noChangeArrowheads="1"/>
            </p:cNvSpPr>
            <p:nvPr/>
          </p:nvSpPr>
          <p:spPr bwMode="auto">
            <a:xfrm>
              <a:off x="5481638" y="3503613"/>
              <a:ext cx="1284287" cy="584200"/>
            </a:xfrm>
            <a:custGeom>
              <a:avLst/>
              <a:gdLst>
                <a:gd name="T0" fmla="*/ 705317 w 1283353"/>
                <a:gd name="T1" fmla="*/ 1084 h 584886"/>
                <a:gd name="T2" fmla="*/ 826543 w 1283353"/>
                <a:gd name="T3" fmla="*/ 17742 h 584886"/>
                <a:gd name="T4" fmla="*/ 832479 w 1283353"/>
                <a:gd name="T5" fmla="*/ 19942 h 584886"/>
                <a:gd name="T6" fmla="*/ 825909 w 1283353"/>
                <a:gd name="T7" fmla="*/ 18192 h 584886"/>
                <a:gd name="T8" fmla="*/ 1214592 w 1283353"/>
                <a:gd name="T9" fmla="*/ 347842 h 584886"/>
                <a:gd name="T10" fmla="*/ 1284287 w 1283353"/>
                <a:gd name="T11" fmla="*/ 444898 h 584886"/>
                <a:gd name="T12" fmla="*/ 1170891 w 1283353"/>
                <a:gd name="T13" fmla="*/ 475860 h 584886"/>
                <a:gd name="T14" fmla="*/ 579910 w 1283353"/>
                <a:gd name="T15" fmla="*/ 584142 h 584886"/>
                <a:gd name="T16" fmla="*/ 458684 w 1283353"/>
                <a:gd name="T17" fmla="*/ 567483 h 584886"/>
                <a:gd name="T18" fmla="*/ 456777 w 1283353"/>
                <a:gd name="T19" fmla="*/ 566749 h 584886"/>
                <a:gd name="T20" fmla="*/ 457897 w 1283353"/>
                <a:gd name="T21" fmla="*/ 567034 h 584886"/>
                <a:gd name="T22" fmla="*/ 69614 w 1283353"/>
                <a:gd name="T23" fmla="*/ 237385 h 584886"/>
                <a:gd name="T24" fmla="*/ 0 w 1283353"/>
                <a:gd name="T25" fmla="*/ 140341 h 584886"/>
                <a:gd name="T26" fmla="*/ 113815 w 1283353"/>
                <a:gd name="T27" fmla="*/ 109366 h 584886"/>
                <a:gd name="T28" fmla="*/ 705317 w 1283353"/>
                <a:gd name="T29" fmla="*/ 1084 h 5848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3353"/>
                <a:gd name="T46" fmla="*/ 0 h 584886"/>
                <a:gd name="T47" fmla="*/ 1283353 w 1283353"/>
                <a:gd name="T48" fmla="*/ 584886 h 5848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3353" h="584886">
                  <a:moveTo>
                    <a:pt x="704804" y="1085"/>
                  </a:moveTo>
                  <a:cubicBezTo>
                    <a:pt x="746576" y="-3085"/>
                    <a:pt x="788348" y="5254"/>
                    <a:pt x="825942" y="17763"/>
                  </a:cubicBezTo>
                  <a:lnTo>
                    <a:pt x="831874" y="19965"/>
                  </a:lnTo>
                  <a:lnTo>
                    <a:pt x="825308" y="18213"/>
                  </a:lnTo>
                  <a:cubicBezTo>
                    <a:pt x="946586" y="74523"/>
                    <a:pt x="1095046" y="199655"/>
                    <a:pt x="1213709" y="348250"/>
                  </a:cubicBezTo>
                  <a:lnTo>
                    <a:pt x="1283353" y="445420"/>
                  </a:lnTo>
                  <a:lnTo>
                    <a:pt x="1170039" y="476419"/>
                  </a:lnTo>
                  <a:cubicBezTo>
                    <a:pt x="955436" y="532708"/>
                    <a:pt x="708981" y="586913"/>
                    <a:pt x="579488" y="584828"/>
                  </a:cubicBezTo>
                  <a:cubicBezTo>
                    <a:pt x="537717" y="584828"/>
                    <a:pt x="495945" y="580658"/>
                    <a:pt x="458350" y="568149"/>
                  </a:cubicBezTo>
                  <a:lnTo>
                    <a:pt x="456445" y="567415"/>
                  </a:lnTo>
                  <a:lnTo>
                    <a:pt x="457564" y="567700"/>
                  </a:lnTo>
                  <a:cubicBezTo>
                    <a:pt x="336412" y="511391"/>
                    <a:pt x="188104" y="386258"/>
                    <a:pt x="69563" y="237664"/>
                  </a:cubicBezTo>
                  <a:lnTo>
                    <a:pt x="0" y="140506"/>
                  </a:lnTo>
                  <a:lnTo>
                    <a:pt x="113732" y="109494"/>
                  </a:lnTo>
                  <a:cubicBezTo>
                    <a:pt x="328857" y="53205"/>
                    <a:pt x="575311" y="-1000"/>
                    <a:pt x="704804" y="1085"/>
                  </a:cubicBezTo>
                  <a:close/>
                </a:path>
              </a:pathLst>
            </a:custGeom>
            <a:solidFill>
              <a:srgbClr val="FEFEFE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24" name="任意多边形 45"/>
            <p:cNvSpPr>
              <a:spLocks noChangeArrowheads="1"/>
            </p:cNvSpPr>
            <p:nvPr/>
          </p:nvSpPr>
          <p:spPr bwMode="auto">
            <a:xfrm>
              <a:off x="5476875" y="2447925"/>
              <a:ext cx="1293813" cy="588963"/>
            </a:xfrm>
            <a:custGeom>
              <a:avLst/>
              <a:gdLst>
                <a:gd name="T0" fmla="*/ 584750 w 1293475"/>
                <a:gd name="T1" fmla="*/ 59 h 589382"/>
                <a:gd name="T2" fmla="*/ 1175455 w 1293475"/>
                <a:gd name="T3" fmla="*/ 108652 h 589382"/>
                <a:gd name="T4" fmla="*/ 1293813 w 1293475"/>
                <a:gd name="T5" fmla="*/ 141076 h 589382"/>
                <a:gd name="T6" fmla="*/ 1219135 w 1293475"/>
                <a:gd name="T7" fmla="*/ 244201 h 589382"/>
                <a:gd name="T8" fmla="*/ 830633 w 1293475"/>
                <a:gd name="T9" fmla="*/ 567769 h 589382"/>
                <a:gd name="T10" fmla="*/ 834159 w 1293475"/>
                <a:gd name="T11" fmla="*/ 567006 h 589382"/>
                <a:gd name="T12" fmla="*/ 831268 w 1293475"/>
                <a:gd name="T13" fmla="*/ 568080 h 589382"/>
                <a:gd name="T14" fmla="*/ 710099 w 1293475"/>
                <a:gd name="T15" fmla="*/ 588963 h 589382"/>
                <a:gd name="T16" fmla="*/ 118872 w 1293475"/>
                <a:gd name="T17" fmla="*/ 477238 h 589382"/>
                <a:gd name="T18" fmla="*/ 0 w 1293475"/>
                <a:gd name="T19" fmla="*/ 444930 h 589382"/>
                <a:gd name="T20" fmla="*/ 74692 w 1293475"/>
                <a:gd name="T21" fmla="*/ 341235 h 589382"/>
                <a:gd name="T22" fmla="*/ 462794 w 1293475"/>
                <a:gd name="T23" fmla="*/ 17165 h 589382"/>
                <a:gd name="T24" fmla="*/ 462063 w 1293475"/>
                <a:gd name="T25" fmla="*/ 17352 h 589382"/>
                <a:gd name="T26" fmla="*/ 463580 w 1293475"/>
                <a:gd name="T27" fmla="*/ 16765 h 589382"/>
                <a:gd name="T28" fmla="*/ 584750 w 1293475"/>
                <a:gd name="T29" fmla="*/ 59 h 5893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3475"/>
                <a:gd name="T46" fmla="*/ 0 h 589382"/>
                <a:gd name="T47" fmla="*/ 1293475 w 1293475"/>
                <a:gd name="T48" fmla="*/ 589382 h 5893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3475" h="589382">
                  <a:moveTo>
                    <a:pt x="584597" y="59"/>
                  </a:moveTo>
                  <a:cubicBezTo>
                    <a:pt x="714090" y="-2031"/>
                    <a:pt x="960545" y="52304"/>
                    <a:pt x="1175148" y="108729"/>
                  </a:cubicBezTo>
                  <a:lnTo>
                    <a:pt x="1293475" y="141176"/>
                  </a:lnTo>
                  <a:lnTo>
                    <a:pt x="1218817" y="244375"/>
                  </a:lnTo>
                  <a:cubicBezTo>
                    <a:pt x="1100154" y="390892"/>
                    <a:pt x="951694" y="511860"/>
                    <a:pt x="830416" y="568173"/>
                  </a:cubicBezTo>
                  <a:lnTo>
                    <a:pt x="833941" y="567409"/>
                  </a:lnTo>
                  <a:lnTo>
                    <a:pt x="831051" y="568484"/>
                  </a:lnTo>
                  <a:cubicBezTo>
                    <a:pt x="793457" y="581023"/>
                    <a:pt x="751685" y="589382"/>
                    <a:pt x="709913" y="589382"/>
                  </a:cubicBezTo>
                  <a:cubicBezTo>
                    <a:pt x="580420" y="589382"/>
                    <a:pt x="333966" y="534002"/>
                    <a:pt x="118841" y="477578"/>
                  </a:cubicBezTo>
                  <a:lnTo>
                    <a:pt x="0" y="445247"/>
                  </a:lnTo>
                  <a:lnTo>
                    <a:pt x="74672" y="341478"/>
                  </a:lnTo>
                  <a:cubicBezTo>
                    <a:pt x="193213" y="194448"/>
                    <a:pt x="341521" y="73487"/>
                    <a:pt x="462673" y="17177"/>
                  </a:cubicBezTo>
                  <a:lnTo>
                    <a:pt x="461942" y="17364"/>
                  </a:lnTo>
                  <a:lnTo>
                    <a:pt x="463459" y="16777"/>
                  </a:lnTo>
                  <a:cubicBezTo>
                    <a:pt x="501054" y="4238"/>
                    <a:pt x="542826" y="59"/>
                    <a:pt x="584597" y="59"/>
                  </a:cubicBezTo>
                  <a:close/>
                </a:path>
              </a:pathLst>
            </a:custGeom>
            <a:solidFill>
              <a:srgbClr val="FEFEFE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25" name="任意多边形 24"/>
            <p:cNvSpPr>
              <a:spLocks noChangeArrowheads="1"/>
            </p:cNvSpPr>
            <p:nvPr/>
          </p:nvSpPr>
          <p:spPr bwMode="auto">
            <a:xfrm>
              <a:off x="7558088" y="2035175"/>
              <a:ext cx="3152775" cy="0"/>
            </a:xfrm>
            <a:custGeom>
              <a:avLst/>
              <a:gdLst>
                <a:gd name="T0" fmla="*/ 3152775 w 3152775"/>
                <a:gd name="T1" fmla="*/ 0 h 635"/>
                <a:gd name="T2" fmla="*/ 0 w 3152775"/>
                <a:gd name="T3" fmla="*/ 0 h 635"/>
                <a:gd name="T4" fmla="*/ 0 60000 65536"/>
                <a:gd name="T5" fmla="*/ 0 60000 65536"/>
                <a:gd name="T6" fmla="*/ 0 w 3152775"/>
                <a:gd name="T7" fmla="*/ 0 h 635"/>
                <a:gd name="T8" fmla="*/ 3152775 w 315277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2775" h="635">
                  <a:moveTo>
                    <a:pt x="3152775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EFEFE"/>
              </a:solidFill>
              <a:prstDash val="sys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26" name="文本框 25"/>
            <p:cNvSpPr>
              <a:spLocks noChangeArrowheads="1"/>
            </p:cNvSpPr>
            <p:nvPr/>
          </p:nvSpPr>
          <p:spPr bwMode="auto">
            <a:xfrm>
              <a:off x="4767033" y="3042107"/>
              <a:ext cx="573549" cy="48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rgbClr val="0B2334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rgbClr val="0B23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27" name="文本框 26"/>
            <p:cNvSpPr>
              <a:spLocks noChangeArrowheads="1"/>
            </p:cNvSpPr>
            <p:nvPr/>
          </p:nvSpPr>
          <p:spPr bwMode="auto">
            <a:xfrm>
              <a:off x="4720994" y="5050294"/>
              <a:ext cx="573549" cy="48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B2334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000" b="1">
                <a:solidFill>
                  <a:srgbClr val="0B23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28" name="文本框 27"/>
            <p:cNvSpPr>
              <a:spLocks noChangeArrowheads="1"/>
            </p:cNvSpPr>
            <p:nvPr/>
          </p:nvSpPr>
          <p:spPr bwMode="auto">
            <a:xfrm>
              <a:off x="6972069" y="1938795"/>
              <a:ext cx="573549" cy="48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B2334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000" b="1">
                <a:solidFill>
                  <a:srgbClr val="0B23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29" name="文本框 28"/>
            <p:cNvSpPr>
              <a:spLocks noChangeArrowheads="1"/>
            </p:cNvSpPr>
            <p:nvPr/>
          </p:nvSpPr>
          <p:spPr bwMode="auto">
            <a:xfrm>
              <a:off x="6952225" y="4018419"/>
              <a:ext cx="573549" cy="48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B2334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000" b="1">
                <a:solidFill>
                  <a:srgbClr val="0B23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687070"/>
            <a:ext cx="12192965" cy="694056"/>
            <a:chOff x="0" y="623570"/>
            <a:chExt cx="12192965" cy="694056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0" y="1016000"/>
              <a:ext cx="10147300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0147300" y="723900"/>
              <a:ext cx="183606" cy="29210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0330906" y="723900"/>
              <a:ext cx="134257" cy="54451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0465163" y="976313"/>
              <a:ext cx="183606" cy="29210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0648769" y="976313"/>
              <a:ext cx="75967" cy="341313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10724736" y="632460"/>
              <a:ext cx="194738" cy="67564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0919474" y="623570"/>
              <a:ext cx="87099" cy="39243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1004965" y="1016000"/>
              <a:ext cx="1188000" cy="0"/>
            </a:xfrm>
            <a:prstGeom prst="line">
              <a:avLst/>
            </a:prstGeom>
            <a:ln w="28575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7424863" y="1996890"/>
            <a:ext cx="2527637" cy="770075"/>
            <a:chOff x="874712" y="3236288"/>
            <a:chExt cx="2527637" cy="770075"/>
          </a:xfrm>
        </p:grpSpPr>
        <p:sp>
          <p:nvSpPr>
            <p:cNvPr id="43" name="矩形 42"/>
            <p:cNvSpPr/>
            <p:nvPr/>
          </p:nvSpPr>
          <p:spPr>
            <a:xfrm>
              <a:off x="874712" y="3677812"/>
              <a:ext cx="2527637" cy="328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74713" y="32362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24863" y="3706632"/>
            <a:ext cx="2527637" cy="770075"/>
            <a:chOff x="874712" y="3236288"/>
            <a:chExt cx="2527637" cy="770075"/>
          </a:xfrm>
        </p:grpSpPr>
        <p:sp>
          <p:nvSpPr>
            <p:cNvPr id="47" name="矩形 46"/>
            <p:cNvSpPr/>
            <p:nvPr/>
          </p:nvSpPr>
          <p:spPr>
            <a:xfrm>
              <a:off x="874712" y="3677812"/>
              <a:ext cx="2527637" cy="328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874713" y="32362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252724" y="2743316"/>
            <a:ext cx="2527637" cy="770075"/>
            <a:chOff x="874712" y="3236288"/>
            <a:chExt cx="2527637" cy="770075"/>
          </a:xfrm>
        </p:grpSpPr>
        <p:sp>
          <p:nvSpPr>
            <p:cNvPr id="50" name="矩形 49"/>
            <p:cNvSpPr/>
            <p:nvPr/>
          </p:nvSpPr>
          <p:spPr>
            <a:xfrm>
              <a:off x="874712" y="3677812"/>
              <a:ext cx="2527637" cy="328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160375" y="32362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215016" y="4684591"/>
            <a:ext cx="2527637" cy="770075"/>
            <a:chOff x="874712" y="3236288"/>
            <a:chExt cx="2527637" cy="770075"/>
          </a:xfrm>
        </p:grpSpPr>
        <p:sp>
          <p:nvSpPr>
            <p:cNvPr id="53" name="矩形 52"/>
            <p:cNvSpPr/>
            <p:nvPr/>
          </p:nvSpPr>
          <p:spPr>
            <a:xfrm>
              <a:off x="874712" y="3677812"/>
              <a:ext cx="2527637" cy="328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文字添加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160375" y="3236288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C6889DE-1115-42D9-14D1-CC1D968C3BED}"/>
              </a:ext>
            </a:extLst>
          </p:cNvPr>
          <p:cNvSpPr txBox="1"/>
          <p:nvPr/>
        </p:nvSpPr>
        <p:spPr>
          <a:xfrm>
            <a:off x="2266452" y="447821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8858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B920D90-A25D-0265-64B2-E1AD251E749A}"/>
              </a:ext>
            </a:extLst>
          </p:cNvPr>
          <p:cNvGrpSpPr/>
          <p:nvPr/>
        </p:nvGrpSpPr>
        <p:grpSpPr>
          <a:xfrm>
            <a:off x="4512174" y="3690631"/>
            <a:ext cx="3167652" cy="172780"/>
            <a:chOff x="2726971" y="3520948"/>
            <a:chExt cx="3167652" cy="172780"/>
          </a:xfrm>
        </p:grpSpPr>
        <p:sp>
          <p:nvSpPr>
            <p:cNvPr id="6" name="PA_矩形 6">
              <a:extLst>
                <a:ext uri="{FF2B5EF4-FFF2-40B4-BE49-F238E27FC236}">
                  <a16:creationId xmlns:a16="http://schemas.microsoft.com/office/drawing/2014/main" id="{AD8DF571-BDB4-2259-0E61-53E8EE5D3EB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2700000">
              <a:off x="4245793" y="3520948"/>
              <a:ext cx="172780" cy="17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" name="PA_直接连接符 8">
              <a:extLst>
                <a:ext uri="{FF2B5EF4-FFF2-40B4-BE49-F238E27FC236}">
                  <a16:creationId xmlns:a16="http://schemas.microsoft.com/office/drawing/2014/main" id="{88B3EFAF-D7AD-9B77-6DEF-BEBE1A7CB537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2726971" y="3607338"/>
              <a:ext cx="1367849" cy="0"/>
            </a:xfrm>
            <a:prstGeom prst="lin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A_直接连接符 9">
              <a:extLst>
                <a:ext uri="{FF2B5EF4-FFF2-40B4-BE49-F238E27FC236}">
                  <a16:creationId xmlns:a16="http://schemas.microsoft.com/office/drawing/2014/main" id="{A7A5FED6-B223-5611-EBD8-445183BF030C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 flipH="1">
              <a:off x="4584367" y="3607338"/>
              <a:ext cx="1310256" cy="0"/>
            </a:xfrm>
            <a:prstGeom prst="line">
              <a:avLst/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095D2DA-17F3-0661-2CF4-6322E20735EF}"/>
              </a:ext>
            </a:extLst>
          </p:cNvPr>
          <p:cNvSpPr txBox="1"/>
          <p:nvPr/>
        </p:nvSpPr>
        <p:spPr>
          <a:xfrm>
            <a:off x="2430811" y="2505670"/>
            <a:ext cx="73731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 b="1" spc="100" dirty="0">
                <a:solidFill>
                  <a:prstClr val="white"/>
                </a:solidFill>
                <a:effectLst>
                  <a:outerShdw blurRad="88900" dist="50800" dir="2700000" algn="tl" rotWithShape="0">
                    <a:prstClr val="black">
                      <a:alpha val="65000"/>
                    </a:prstClr>
                  </a:outerShdw>
                </a:effectLst>
                <a:cs typeface="+mn-ea"/>
                <a:sym typeface="+mn-lt"/>
              </a:rPr>
              <a:t>谢谢观看</a:t>
            </a:r>
            <a:endParaRPr kumimoji="0" lang="zh-CN" altLang="en-US" sz="54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88900" dist="50800" dir="2700000" algn="tl" rotWithShape="0">
                  <a:prstClr val="black">
                    <a:alpha val="65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BEA9107-E43D-4093-92F4-E5CE773DBA25}"/>
              </a:ext>
            </a:extLst>
          </p:cNvPr>
          <p:cNvSpPr txBox="1"/>
          <p:nvPr/>
        </p:nvSpPr>
        <p:spPr>
          <a:xfrm>
            <a:off x="6095999" y="4514551"/>
            <a:ext cx="5613647" cy="707886"/>
          </a:xfrm>
          <a:prstGeom prst="rect">
            <a:avLst/>
          </a:prstGeom>
          <a:noFill/>
        </p:spPr>
        <p:txBody>
          <a:bodyPr wrap="square" lIns="8997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汇报时间：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2023</a:t>
            </a: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日      </a:t>
            </a:r>
            <a:endParaRPr lang="en-US" altLang="zh-CN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 algn="ctr">
              <a:defRPr/>
            </a:pPr>
            <a:r>
              <a:rPr lang="zh-CN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汇报人：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XXX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9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云科技大数据工作汇报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2121058"/>
  <p:tag name="MH_LIBRARY" val="GRAPHIC"/>
  <p:tag name="MH_ORDER" val="Oval 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2121058"/>
  <p:tag name="MH_LIBRARY" val="GRAPHIC"/>
  <p:tag name="MH_ORDER" val="Freeform 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2121058"/>
  <p:tag name="MH_LIBRARY" val="GRAPHIC"/>
  <p:tag name="MH_ORDER" val="Oval 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2121058"/>
  <p:tag name="MH_LIBRARY" val="GRAPHIC"/>
  <p:tag name="MH_ORDER" val="Freeform 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2121058"/>
  <p:tag name="MH_LIBRARY" val="GRAPHIC"/>
  <p:tag name="MH_ORDER" val="Oval 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2121058"/>
  <p:tag name="MH_LIBRARY" val="GRAPHIC"/>
  <p:tag name="MH_ORDER" val="Freeform 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2121058"/>
  <p:tag name="MH_LIBRARY" val="GRAPHIC"/>
  <p:tag name="MH_ORDER" val="Oval 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2121058"/>
  <p:tag name="MH_LIBRARY" val="GRAPHIC"/>
  <p:tag name="MH_ORDER" val="Freeform 96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106</Words>
  <Application>Microsoft Office PowerPoint</Application>
  <PresentationFormat>宽屏</PresentationFormat>
  <Paragraphs>64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微软雅黑</vt:lpstr>
      <vt:lpstr>Arial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Jiachen Song</cp:lastModifiedBy>
  <cp:revision>38</cp:revision>
  <dcterms:created xsi:type="dcterms:W3CDTF">2017-07-11T08:34:15Z</dcterms:created>
  <dcterms:modified xsi:type="dcterms:W3CDTF">2023-05-11T01:48:05Z</dcterms:modified>
</cp:coreProperties>
</file>